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2" r:id="rId8"/>
    <p:sldId id="308" r:id="rId9"/>
    <p:sldId id="303" r:id="rId10"/>
    <p:sldId id="307" r:id="rId11"/>
    <p:sldId id="304" r:id="rId12"/>
    <p:sldId id="309" r:id="rId13"/>
    <p:sldId id="312" r:id="rId14"/>
    <p:sldId id="316" r:id="rId15"/>
    <p:sldId id="311" r:id="rId16"/>
    <p:sldId id="313" r:id="rId17"/>
    <p:sldId id="314" r:id="rId18"/>
    <p:sldId id="315" r:id="rId19"/>
    <p:sldId id="317" r:id="rId20"/>
    <p:sldId id="318" r:id="rId21"/>
    <p:sldId id="319" r:id="rId22"/>
    <p:sldId id="320" r:id="rId23"/>
    <p:sldId id="321" r:id="rId24"/>
    <p:sldId id="322" r:id="rId25"/>
    <p:sldId id="325" r:id="rId26"/>
    <p:sldId id="323" r:id="rId27"/>
    <p:sldId id="301" r:id="rId28"/>
    <p:sldId id="305" r:id="rId29"/>
    <p:sldId id="310" r:id="rId30"/>
    <p:sldId id="32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Alfonzo" initials="JA" lastIdx="9" clrIdx="0">
    <p:extLst>
      <p:ext uri="{19B8F6BF-5375-455C-9EA6-DF929625EA0E}">
        <p15:presenceInfo xmlns:p15="http://schemas.microsoft.com/office/powerpoint/2012/main" userId="Juan Alfonz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A39EA-B691-40E1-A89E-3198135DBCC8}" v="485" dt="2021-04-14T20:06:11.240"/>
    <p1510:client id="{C3DCC23A-2203-E333-7030-1841478BE573}" v="8" dt="2021-04-14T05:16:43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>
        <p:scale>
          <a:sx n="125" d="100"/>
          <a:sy n="125" d="100"/>
        </p:scale>
        <p:origin x="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Alfonzo" userId="S::juanpablo.alfonzo@mail.utoronto.ca::d55fecff-b583-4bc9-8f14-d9cafb3fda7d" providerId="AD" clId="Web-{C3DCC23A-2203-E333-7030-1841478BE573}"/>
    <pc:docChg chg="modSld">
      <pc:chgData name="Juan Alfonzo" userId="S::juanpablo.alfonzo@mail.utoronto.ca::d55fecff-b583-4bc9-8f14-d9cafb3fda7d" providerId="AD" clId="Web-{C3DCC23A-2203-E333-7030-1841478BE573}" dt="2021-04-14T05:16:43.824" v="6"/>
      <pc:docMkLst>
        <pc:docMk/>
      </pc:docMkLst>
      <pc:sldChg chg="addSp delSp modSp">
        <pc:chgData name="Juan Alfonzo" userId="S::juanpablo.alfonzo@mail.utoronto.ca::d55fecff-b583-4bc9-8f14-d9cafb3fda7d" providerId="AD" clId="Web-{C3DCC23A-2203-E333-7030-1841478BE573}" dt="2021-04-14T05:16:43.824" v="6"/>
        <pc:sldMkLst>
          <pc:docMk/>
          <pc:sldMk cId="1999521024" sldId="320"/>
        </pc:sldMkLst>
        <pc:picChg chg="add del mod">
          <ac:chgData name="Juan Alfonzo" userId="S::juanpablo.alfonzo@mail.utoronto.ca::d55fecff-b583-4bc9-8f14-d9cafb3fda7d" providerId="AD" clId="Web-{C3DCC23A-2203-E333-7030-1841478BE573}" dt="2021-04-14T05:16:43.824" v="6"/>
          <ac:picMkLst>
            <pc:docMk/>
            <pc:sldMk cId="1999521024" sldId="320"/>
            <ac:picMk id="2" creationId="{25279ACB-412C-4B8D-BEDF-C328FFB0D2E7}"/>
          </ac:picMkLst>
        </pc:picChg>
      </pc:sldChg>
    </pc:docChg>
  </pc:docChgLst>
  <pc:docChgLst>
    <pc:chgData name="Juan Alfonzo" userId="d55fecff-b583-4bc9-8f14-d9cafb3fda7d" providerId="ADAL" clId="{6F03EDC6-DE86-4BC4-BED0-FB07436C6BE6}"/>
    <pc:docChg chg="undo custSel addSld modSld">
      <pc:chgData name="Juan Alfonzo" userId="d55fecff-b583-4bc9-8f14-d9cafb3fda7d" providerId="ADAL" clId="{6F03EDC6-DE86-4BC4-BED0-FB07436C6BE6}" dt="2021-02-12T19:55:20.148" v="1925" actId="20577"/>
      <pc:docMkLst>
        <pc:docMk/>
      </pc:docMkLst>
      <pc:sldChg chg="addSp delSp modSp new mod setBg setClrOvrMap">
        <pc:chgData name="Juan Alfonzo" userId="d55fecff-b583-4bc9-8f14-d9cafb3fda7d" providerId="ADAL" clId="{6F03EDC6-DE86-4BC4-BED0-FB07436C6BE6}" dt="2021-02-04T01:05:48.303" v="1221" actId="20577"/>
        <pc:sldMkLst>
          <pc:docMk/>
          <pc:sldMk cId="43734755" sldId="299"/>
        </pc:sldMkLst>
        <pc:spChg chg="mod">
          <ac:chgData name="Juan Alfonzo" userId="d55fecff-b583-4bc9-8f14-d9cafb3fda7d" providerId="ADAL" clId="{6F03EDC6-DE86-4BC4-BED0-FB07436C6BE6}" dt="2021-02-04T00:22:02.811" v="490" actId="26606"/>
          <ac:spMkLst>
            <pc:docMk/>
            <pc:sldMk cId="43734755" sldId="299"/>
            <ac:spMk id="2" creationId="{B66942DB-5ABC-4A1E-A514-548CC5C02821}"/>
          </ac:spMkLst>
        </pc:spChg>
        <pc:spChg chg="mod ord">
          <ac:chgData name="Juan Alfonzo" userId="d55fecff-b583-4bc9-8f14-d9cafb3fda7d" providerId="ADAL" clId="{6F03EDC6-DE86-4BC4-BED0-FB07436C6BE6}" dt="2021-02-04T01:05:48.303" v="1221" actId="20577"/>
          <ac:spMkLst>
            <pc:docMk/>
            <pc:sldMk cId="43734755" sldId="299"/>
            <ac:spMk id="3" creationId="{22B1B6A0-077A-4FF0-BF00-37595E183AC3}"/>
          </ac:spMkLst>
        </pc:spChg>
        <pc:spChg chg="add del">
          <ac:chgData name="Juan Alfonzo" userId="d55fecff-b583-4bc9-8f14-d9cafb3fda7d" providerId="ADAL" clId="{6F03EDC6-DE86-4BC4-BED0-FB07436C6BE6}" dt="2021-02-04T00:19:38.190" v="460" actId="26606"/>
          <ac:spMkLst>
            <pc:docMk/>
            <pc:sldMk cId="43734755" sldId="299"/>
            <ac:spMk id="10" creationId="{E844E128-FF69-4E9F-8327-6B504B3C5AE1}"/>
          </ac:spMkLst>
        </pc:spChg>
        <pc:spChg chg="add del">
          <ac:chgData name="Juan Alfonzo" userId="d55fecff-b583-4bc9-8f14-d9cafb3fda7d" providerId="ADAL" clId="{6F03EDC6-DE86-4BC4-BED0-FB07436C6BE6}" dt="2021-02-04T00:22:02.813" v="491" actId="26606"/>
          <ac:spMkLst>
            <pc:docMk/>
            <pc:sldMk cId="43734755" sldId="299"/>
            <ac:spMk id="14" creationId="{E844E128-FF69-4E9F-8327-6B504B3C5AE1}"/>
          </ac:spMkLst>
        </pc:spChg>
        <pc:spChg chg="add del mod">
          <ac:chgData name="Juan Alfonzo" userId="d55fecff-b583-4bc9-8f14-d9cafb3fda7d" providerId="ADAL" clId="{6F03EDC6-DE86-4BC4-BED0-FB07436C6BE6}" dt="2021-02-04T00:33:06.552" v="715" actId="478"/>
          <ac:spMkLst>
            <pc:docMk/>
            <pc:sldMk cId="43734755" sldId="299"/>
            <ac:spMk id="15" creationId="{A45DE20E-4D33-4CE7-B2D2-081017DECE47}"/>
          </ac:spMkLst>
        </pc:spChg>
        <pc:spChg chg="add mod">
          <ac:chgData name="Juan Alfonzo" userId="d55fecff-b583-4bc9-8f14-d9cafb3fda7d" providerId="ADAL" clId="{6F03EDC6-DE86-4BC4-BED0-FB07436C6BE6}" dt="2021-02-04T00:34:10.487" v="741" actId="1076"/>
          <ac:spMkLst>
            <pc:docMk/>
            <pc:sldMk cId="43734755" sldId="299"/>
            <ac:spMk id="17" creationId="{DBAF561D-A0E2-4BBE-9AD3-8093AD6FB596}"/>
          </ac:spMkLst>
        </pc:spChg>
        <pc:spChg chg="add del">
          <ac:chgData name="Juan Alfonzo" userId="d55fecff-b583-4bc9-8f14-d9cafb3fda7d" providerId="ADAL" clId="{6F03EDC6-DE86-4BC4-BED0-FB07436C6BE6}" dt="2021-02-04T00:21:54.825" v="482" actId="26606"/>
          <ac:spMkLst>
            <pc:docMk/>
            <pc:sldMk cId="43734755" sldId="299"/>
            <ac:spMk id="18" creationId="{E844E128-FF69-4E9F-8327-6B504B3C5AE1}"/>
          </ac:spMkLst>
        </pc:spChg>
        <pc:spChg chg="add del">
          <ac:chgData name="Juan Alfonzo" userId="d55fecff-b583-4bc9-8f14-d9cafb3fda7d" providerId="ADAL" clId="{6F03EDC6-DE86-4BC4-BED0-FB07436C6BE6}" dt="2021-02-04T00:21:41.509" v="477" actId="26606"/>
          <ac:spMkLst>
            <pc:docMk/>
            <pc:sldMk cId="43734755" sldId="299"/>
            <ac:spMk id="21" creationId="{E844E128-FF69-4E9F-8327-6B504B3C5AE1}"/>
          </ac:spMkLst>
        </pc:spChg>
        <pc:spChg chg="add del">
          <ac:chgData name="Juan Alfonzo" userId="d55fecff-b583-4bc9-8f14-d9cafb3fda7d" providerId="ADAL" clId="{6F03EDC6-DE86-4BC4-BED0-FB07436C6BE6}" dt="2021-02-04T00:21:57.192" v="484" actId="26606"/>
          <ac:spMkLst>
            <pc:docMk/>
            <pc:sldMk cId="43734755" sldId="299"/>
            <ac:spMk id="22" creationId="{E844E128-FF69-4E9F-8327-6B504B3C5AE1}"/>
          </ac:spMkLst>
        </pc:spChg>
        <pc:spChg chg="add del">
          <ac:chgData name="Juan Alfonzo" userId="d55fecff-b583-4bc9-8f14-d9cafb3fda7d" providerId="ADAL" clId="{6F03EDC6-DE86-4BC4-BED0-FB07436C6BE6}" dt="2021-02-04T00:21:58.513" v="486" actId="26606"/>
          <ac:spMkLst>
            <pc:docMk/>
            <pc:sldMk cId="43734755" sldId="299"/>
            <ac:spMk id="26" creationId="{67B74F2B-9534-4540-96B0-5C8E958B940F}"/>
          </ac:spMkLst>
        </pc:spChg>
        <pc:spChg chg="add del">
          <ac:chgData name="Juan Alfonzo" userId="d55fecff-b583-4bc9-8f14-d9cafb3fda7d" providerId="ADAL" clId="{6F03EDC6-DE86-4BC4-BED0-FB07436C6BE6}" dt="2021-02-04T00:22:00.254" v="488" actId="26606"/>
          <ac:spMkLst>
            <pc:docMk/>
            <pc:sldMk cId="43734755" sldId="299"/>
            <ac:spMk id="29" creationId="{E844E128-FF69-4E9F-8327-6B504B3C5AE1}"/>
          </ac:spMkLst>
        </pc:spChg>
        <pc:spChg chg="add del">
          <ac:chgData name="Juan Alfonzo" userId="d55fecff-b583-4bc9-8f14-d9cafb3fda7d" providerId="ADAL" clId="{6F03EDC6-DE86-4BC4-BED0-FB07436C6BE6}" dt="2021-02-04T00:22:02.811" v="490" actId="26606"/>
          <ac:spMkLst>
            <pc:docMk/>
            <pc:sldMk cId="43734755" sldId="299"/>
            <ac:spMk id="32" creationId="{B0E58038-8ACE-4AD9-B404-25C603550D83}"/>
          </ac:spMkLst>
        </pc:spChg>
        <pc:spChg chg="add del">
          <ac:chgData name="Juan Alfonzo" userId="d55fecff-b583-4bc9-8f14-d9cafb3fda7d" providerId="ADAL" clId="{6F03EDC6-DE86-4BC4-BED0-FB07436C6BE6}" dt="2021-02-04T00:22:02.811" v="490" actId="26606"/>
          <ac:spMkLst>
            <pc:docMk/>
            <pc:sldMk cId="43734755" sldId="299"/>
            <ac:spMk id="33" creationId="{5B3FFBAC-AB0F-448D-A038-E132C4CF5333}"/>
          </ac:spMkLst>
        </pc:spChg>
        <pc:spChg chg="add del">
          <ac:chgData name="Juan Alfonzo" userId="d55fecff-b583-4bc9-8f14-d9cafb3fda7d" providerId="ADAL" clId="{6F03EDC6-DE86-4BC4-BED0-FB07436C6BE6}" dt="2021-02-04T00:22:02.811" v="490" actId="26606"/>
          <ac:spMkLst>
            <pc:docMk/>
            <pc:sldMk cId="43734755" sldId="299"/>
            <ac:spMk id="34" creationId="{82BCDE19-2810-4337-9C49-8589C421767D}"/>
          </ac:spMkLst>
        </pc:spChg>
        <pc:spChg chg="add">
          <ac:chgData name="Juan Alfonzo" userId="d55fecff-b583-4bc9-8f14-d9cafb3fda7d" providerId="ADAL" clId="{6F03EDC6-DE86-4BC4-BED0-FB07436C6BE6}" dt="2021-02-04T00:22:02.813" v="491" actId="26606"/>
          <ac:spMkLst>
            <pc:docMk/>
            <pc:sldMk cId="43734755" sldId="299"/>
            <ac:spMk id="36" creationId="{E844E128-FF69-4E9F-8327-6B504B3C5AE1}"/>
          </ac:spMkLst>
        </pc:spChg>
        <pc:picChg chg="add del mod">
          <ac:chgData name="Juan Alfonzo" userId="d55fecff-b583-4bc9-8f14-d9cafb3fda7d" providerId="ADAL" clId="{6F03EDC6-DE86-4BC4-BED0-FB07436C6BE6}" dt="2021-02-04T00:19:40.104" v="461" actId="478"/>
          <ac:picMkLst>
            <pc:docMk/>
            <pc:sldMk cId="43734755" sldId="299"/>
            <ac:picMk id="5" creationId="{AF967343-6063-4BC1-AB43-2CBD22D2AC78}"/>
          </ac:picMkLst>
        </pc:picChg>
        <pc:picChg chg="add mod ord">
          <ac:chgData name="Juan Alfonzo" userId="d55fecff-b583-4bc9-8f14-d9cafb3fda7d" providerId="ADAL" clId="{6F03EDC6-DE86-4BC4-BED0-FB07436C6BE6}" dt="2021-02-04T00:22:38.430" v="496" actId="1076"/>
          <ac:picMkLst>
            <pc:docMk/>
            <pc:sldMk cId="43734755" sldId="299"/>
            <ac:picMk id="7" creationId="{1F063D0D-8F1D-4B18-BCA0-EB20DA956C74}"/>
          </ac:picMkLst>
        </pc:picChg>
        <pc:picChg chg="add del mod">
          <ac:chgData name="Juan Alfonzo" userId="d55fecff-b583-4bc9-8f14-d9cafb3fda7d" providerId="ADAL" clId="{6F03EDC6-DE86-4BC4-BED0-FB07436C6BE6}" dt="2021-02-04T00:21:36.811" v="474" actId="478"/>
          <ac:picMkLst>
            <pc:docMk/>
            <pc:sldMk cId="43734755" sldId="299"/>
            <ac:picMk id="9" creationId="{51A8D03E-7B93-444C-8405-2D810308C319}"/>
          </ac:picMkLst>
        </pc:picChg>
        <pc:picChg chg="add mod ord modCrop">
          <ac:chgData name="Juan Alfonzo" userId="d55fecff-b583-4bc9-8f14-d9cafb3fda7d" providerId="ADAL" clId="{6F03EDC6-DE86-4BC4-BED0-FB07436C6BE6}" dt="2021-02-04T00:33:51.686" v="724" actId="1076"/>
          <ac:picMkLst>
            <pc:docMk/>
            <pc:sldMk cId="43734755" sldId="299"/>
            <ac:picMk id="13" creationId="{7A6EF6B6-445F-4D77-B766-436E4C447E7F}"/>
          </ac:picMkLst>
        </pc:picChg>
        <pc:cxnChg chg="add del">
          <ac:chgData name="Juan Alfonzo" userId="d55fecff-b583-4bc9-8f14-d9cafb3fda7d" providerId="ADAL" clId="{6F03EDC6-DE86-4BC4-BED0-FB07436C6BE6}" dt="2021-02-04T00:19:38.190" v="460" actId="26606"/>
          <ac:cxnSpMkLst>
            <pc:docMk/>
            <pc:sldMk cId="43734755" sldId="299"/>
            <ac:cxnSpMk id="12" creationId="{055CEADF-09EA-423C-8C45-F94AF44D5AF0}"/>
          </ac:cxnSpMkLst>
        </pc:cxnChg>
        <pc:cxnChg chg="add del">
          <ac:chgData name="Juan Alfonzo" userId="d55fecff-b583-4bc9-8f14-d9cafb3fda7d" providerId="ADAL" clId="{6F03EDC6-DE86-4BC4-BED0-FB07436C6BE6}" dt="2021-02-04T00:22:02.813" v="491" actId="26606"/>
          <ac:cxnSpMkLst>
            <pc:docMk/>
            <pc:sldMk cId="43734755" sldId="299"/>
            <ac:cxnSpMk id="16" creationId="{055CEADF-09EA-423C-8C45-F94AF44D5AF0}"/>
          </ac:cxnSpMkLst>
        </pc:cxnChg>
        <pc:cxnChg chg="add del">
          <ac:chgData name="Juan Alfonzo" userId="d55fecff-b583-4bc9-8f14-d9cafb3fda7d" providerId="ADAL" clId="{6F03EDC6-DE86-4BC4-BED0-FB07436C6BE6}" dt="2021-02-04T00:21:54.825" v="482" actId="26606"/>
          <ac:cxnSpMkLst>
            <pc:docMk/>
            <pc:sldMk cId="43734755" sldId="299"/>
            <ac:cxnSpMk id="19" creationId="{055CEADF-09EA-423C-8C45-F94AF44D5AF0}"/>
          </ac:cxnSpMkLst>
        </pc:cxnChg>
        <pc:cxnChg chg="add del">
          <ac:chgData name="Juan Alfonzo" userId="d55fecff-b583-4bc9-8f14-d9cafb3fda7d" providerId="ADAL" clId="{6F03EDC6-DE86-4BC4-BED0-FB07436C6BE6}" dt="2021-02-04T00:21:41.509" v="477" actId="26606"/>
          <ac:cxnSpMkLst>
            <pc:docMk/>
            <pc:sldMk cId="43734755" sldId="299"/>
            <ac:cxnSpMk id="23" creationId="{055CEADF-09EA-423C-8C45-F94AF44D5AF0}"/>
          </ac:cxnSpMkLst>
        </pc:cxnChg>
        <pc:cxnChg chg="add del">
          <ac:chgData name="Juan Alfonzo" userId="d55fecff-b583-4bc9-8f14-d9cafb3fda7d" providerId="ADAL" clId="{6F03EDC6-DE86-4BC4-BED0-FB07436C6BE6}" dt="2021-02-04T00:21:57.192" v="484" actId="26606"/>
          <ac:cxnSpMkLst>
            <pc:docMk/>
            <pc:sldMk cId="43734755" sldId="299"/>
            <ac:cxnSpMk id="24" creationId="{055CEADF-09EA-423C-8C45-F94AF44D5AF0}"/>
          </ac:cxnSpMkLst>
        </pc:cxnChg>
        <pc:cxnChg chg="add del">
          <ac:chgData name="Juan Alfonzo" userId="d55fecff-b583-4bc9-8f14-d9cafb3fda7d" providerId="ADAL" clId="{6F03EDC6-DE86-4BC4-BED0-FB07436C6BE6}" dt="2021-02-04T00:22:02.811" v="490" actId="26606"/>
          <ac:cxnSpMkLst>
            <pc:docMk/>
            <pc:sldMk cId="43734755" sldId="299"/>
            <ac:cxnSpMk id="25" creationId="{38A34772-9011-42B5-AA63-FD6DEC92EE72}"/>
          </ac:cxnSpMkLst>
        </pc:cxnChg>
        <pc:cxnChg chg="add del">
          <ac:chgData name="Juan Alfonzo" userId="d55fecff-b583-4bc9-8f14-d9cafb3fda7d" providerId="ADAL" clId="{6F03EDC6-DE86-4BC4-BED0-FB07436C6BE6}" dt="2021-02-04T00:21:58.513" v="486" actId="26606"/>
          <ac:cxnSpMkLst>
            <pc:docMk/>
            <pc:sldMk cId="43734755" sldId="299"/>
            <ac:cxnSpMk id="27" creationId="{33BECB2B-2CFA-412C-880F-C4B60974936F}"/>
          </ac:cxnSpMkLst>
        </pc:cxnChg>
        <pc:cxnChg chg="add del">
          <ac:chgData name="Juan Alfonzo" userId="d55fecff-b583-4bc9-8f14-d9cafb3fda7d" providerId="ADAL" clId="{6F03EDC6-DE86-4BC4-BED0-FB07436C6BE6}" dt="2021-02-04T00:22:00.254" v="488" actId="26606"/>
          <ac:cxnSpMkLst>
            <pc:docMk/>
            <pc:sldMk cId="43734755" sldId="299"/>
            <ac:cxnSpMk id="30" creationId="{055CEADF-09EA-423C-8C45-F94AF44D5AF0}"/>
          </ac:cxnSpMkLst>
        </pc:cxnChg>
        <pc:cxnChg chg="add">
          <ac:chgData name="Juan Alfonzo" userId="d55fecff-b583-4bc9-8f14-d9cafb3fda7d" providerId="ADAL" clId="{6F03EDC6-DE86-4BC4-BED0-FB07436C6BE6}" dt="2021-02-04T00:22:02.813" v="491" actId="26606"/>
          <ac:cxnSpMkLst>
            <pc:docMk/>
            <pc:sldMk cId="43734755" sldId="299"/>
            <ac:cxnSpMk id="37" creationId="{055CEADF-09EA-423C-8C45-F94AF44D5AF0}"/>
          </ac:cxnSpMkLst>
        </pc:cxnChg>
      </pc:sldChg>
      <pc:sldChg chg="addSp delSp modSp new mod setBg setClrOvrMap addCm delCm">
        <pc:chgData name="Juan Alfonzo" userId="d55fecff-b583-4bc9-8f14-d9cafb3fda7d" providerId="ADAL" clId="{6F03EDC6-DE86-4BC4-BED0-FB07436C6BE6}" dt="2021-02-12T19:54:56.993" v="1923" actId="1076"/>
        <pc:sldMkLst>
          <pc:docMk/>
          <pc:sldMk cId="2344181493" sldId="300"/>
        </pc:sldMkLst>
        <pc:spChg chg="mod">
          <ac:chgData name="Juan Alfonzo" userId="d55fecff-b583-4bc9-8f14-d9cafb3fda7d" providerId="ADAL" clId="{6F03EDC6-DE86-4BC4-BED0-FB07436C6BE6}" dt="2021-02-04T00:50:37.797" v="1012" actId="14100"/>
          <ac:spMkLst>
            <pc:docMk/>
            <pc:sldMk cId="2344181493" sldId="300"/>
            <ac:spMk id="2" creationId="{784F18C3-98D4-4BBA-A61A-A751E27B5859}"/>
          </ac:spMkLst>
        </pc:spChg>
        <pc:spChg chg="del">
          <ac:chgData name="Juan Alfonzo" userId="d55fecff-b583-4bc9-8f14-d9cafb3fda7d" providerId="ADAL" clId="{6F03EDC6-DE86-4BC4-BED0-FB07436C6BE6}" dt="2021-02-04T00:25:50.066" v="568"/>
          <ac:spMkLst>
            <pc:docMk/>
            <pc:sldMk cId="2344181493" sldId="300"/>
            <ac:spMk id="3" creationId="{1AF476AD-4701-48C1-AA1E-AE6115F261BD}"/>
          </ac:spMkLst>
        </pc:spChg>
        <pc:spChg chg="add del mod">
          <ac:chgData name="Juan Alfonzo" userId="d55fecff-b583-4bc9-8f14-d9cafb3fda7d" providerId="ADAL" clId="{6F03EDC6-DE86-4BC4-BED0-FB07436C6BE6}" dt="2021-02-04T00:25:56.131" v="569"/>
          <ac:spMkLst>
            <pc:docMk/>
            <pc:sldMk cId="2344181493" sldId="300"/>
            <ac:spMk id="4" creationId="{6D221BB2-0701-49DF-A897-FFA267BC3F63}"/>
          </ac:spMkLst>
        </pc:spChg>
        <pc:spChg chg="add del mod">
          <ac:chgData name="Juan Alfonzo" userId="d55fecff-b583-4bc9-8f14-d9cafb3fda7d" providerId="ADAL" clId="{6F03EDC6-DE86-4BC4-BED0-FB07436C6BE6}" dt="2021-02-04T00:26:00.176" v="570" actId="478"/>
          <ac:spMkLst>
            <pc:docMk/>
            <pc:sldMk cId="2344181493" sldId="300"/>
            <ac:spMk id="5" creationId="{39C27422-1E49-4158-A545-D9B81F8F81B7}"/>
          </ac:spMkLst>
        </pc:spChg>
        <pc:spChg chg="add del">
          <ac:chgData name="Juan Alfonzo" userId="d55fecff-b583-4bc9-8f14-d9cafb3fda7d" providerId="ADAL" clId="{6F03EDC6-DE86-4BC4-BED0-FB07436C6BE6}" dt="2021-02-04T00:26:04.833" v="572" actId="478"/>
          <ac:spMkLst>
            <pc:docMk/>
            <pc:sldMk cId="2344181493" sldId="300"/>
            <ac:spMk id="6" creationId="{B71D8C11-3C4B-4C25-918A-0D436531EAE3}"/>
          </ac:spMkLst>
        </pc:spChg>
        <pc:spChg chg="add del">
          <ac:chgData name="Juan Alfonzo" userId="d55fecff-b583-4bc9-8f14-d9cafb3fda7d" providerId="ADAL" clId="{6F03EDC6-DE86-4BC4-BED0-FB07436C6BE6}" dt="2021-02-04T00:26:09.387" v="574" actId="478"/>
          <ac:spMkLst>
            <pc:docMk/>
            <pc:sldMk cId="2344181493" sldId="300"/>
            <ac:spMk id="7" creationId="{7B6BF0CB-1D2D-4742-8235-2DC768A6DF93}"/>
          </ac:spMkLst>
        </pc:spChg>
        <pc:spChg chg="add del mod">
          <ac:chgData name="Juan Alfonzo" userId="d55fecff-b583-4bc9-8f14-d9cafb3fda7d" providerId="ADAL" clId="{6F03EDC6-DE86-4BC4-BED0-FB07436C6BE6}" dt="2021-02-04T00:28:38.373" v="611"/>
          <ac:spMkLst>
            <pc:docMk/>
            <pc:sldMk cId="2344181493" sldId="300"/>
            <ac:spMk id="12" creationId="{D58E61E9-C856-46B7-ABA0-0087B6211A79}"/>
          </ac:spMkLst>
        </pc:spChg>
        <pc:spChg chg="add del mod">
          <ac:chgData name="Juan Alfonzo" userId="d55fecff-b583-4bc9-8f14-d9cafb3fda7d" providerId="ADAL" clId="{6F03EDC6-DE86-4BC4-BED0-FB07436C6BE6}" dt="2021-02-04T00:28:38.373" v="613"/>
          <ac:spMkLst>
            <pc:docMk/>
            <pc:sldMk cId="2344181493" sldId="300"/>
            <ac:spMk id="13" creationId="{2298C7E2-E8DE-4AFD-B142-A723141EDBD0}"/>
          </ac:spMkLst>
        </pc:spChg>
        <pc:spChg chg="add del mod">
          <ac:chgData name="Juan Alfonzo" userId="d55fecff-b583-4bc9-8f14-d9cafb3fda7d" providerId="ADAL" clId="{6F03EDC6-DE86-4BC4-BED0-FB07436C6BE6}" dt="2021-02-04T00:34:23.155" v="743" actId="478"/>
          <ac:spMkLst>
            <pc:docMk/>
            <pc:sldMk cId="2344181493" sldId="300"/>
            <ac:spMk id="14" creationId="{2FC5BCD1-3B2B-40C5-8BC4-352BA8F8D0F2}"/>
          </ac:spMkLst>
        </pc:spChg>
        <pc:spChg chg="add del">
          <ac:chgData name="Juan Alfonzo" userId="d55fecff-b583-4bc9-8f14-d9cafb3fda7d" providerId="ADAL" clId="{6F03EDC6-DE86-4BC4-BED0-FB07436C6BE6}" dt="2021-02-04T00:49:23.581" v="965" actId="26606"/>
          <ac:spMkLst>
            <pc:docMk/>
            <pc:sldMk cId="2344181493" sldId="300"/>
            <ac:spMk id="16" creationId="{39E3965E-AC41-4711-9D10-E25ABB132D86}"/>
          </ac:spMkLst>
        </pc:spChg>
        <pc:spChg chg="add mod">
          <ac:chgData name="Juan Alfonzo" userId="d55fecff-b583-4bc9-8f14-d9cafb3fda7d" providerId="ADAL" clId="{6F03EDC6-DE86-4BC4-BED0-FB07436C6BE6}" dt="2021-02-04T00:50:22.329" v="1008" actId="1076"/>
          <ac:spMkLst>
            <pc:docMk/>
            <pc:sldMk cId="2344181493" sldId="300"/>
            <ac:spMk id="17" creationId="{A0719D37-3777-4B6A-9268-55CA0EC4A28B}"/>
          </ac:spMkLst>
        </pc:spChg>
        <pc:spChg chg="add del">
          <ac:chgData name="Juan Alfonzo" userId="d55fecff-b583-4bc9-8f14-d9cafb3fda7d" providerId="ADAL" clId="{6F03EDC6-DE86-4BC4-BED0-FB07436C6BE6}" dt="2021-02-04T00:49:23.581" v="965" actId="26606"/>
          <ac:spMkLst>
            <pc:docMk/>
            <pc:sldMk cId="2344181493" sldId="300"/>
            <ac:spMk id="20" creationId="{F452A527-3631-41ED-858D-3777A7D1496A}"/>
          </ac:spMkLst>
        </pc:spChg>
        <pc:spChg chg="add mod ord">
          <ac:chgData name="Juan Alfonzo" userId="d55fecff-b583-4bc9-8f14-d9cafb3fda7d" providerId="ADAL" clId="{6F03EDC6-DE86-4BC4-BED0-FB07436C6BE6}" dt="2021-02-04T00:50:28.795" v="1009" actId="20577"/>
          <ac:spMkLst>
            <pc:docMk/>
            <pc:sldMk cId="2344181493" sldId="300"/>
            <ac:spMk id="21" creationId="{9E4AFF8A-1B62-494D-A427-BF756A34BBFB}"/>
          </ac:spMkLst>
        </pc:spChg>
        <pc:spChg chg="add del">
          <ac:chgData name="Juan Alfonzo" userId="d55fecff-b583-4bc9-8f14-d9cafb3fda7d" providerId="ADAL" clId="{6F03EDC6-DE86-4BC4-BED0-FB07436C6BE6}" dt="2021-02-04T00:49:23.581" v="965" actId="26606"/>
          <ac:spMkLst>
            <pc:docMk/>
            <pc:sldMk cId="2344181493" sldId="300"/>
            <ac:spMk id="24" creationId="{1672A3B1-8EDA-4659-B988-1CE1EBCB0D15}"/>
          </ac:spMkLst>
        </pc:spChg>
        <pc:spChg chg="add del">
          <ac:chgData name="Juan Alfonzo" userId="d55fecff-b583-4bc9-8f14-d9cafb3fda7d" providerId="ADAL" clId="{6F03EDC6-DE86-4BC4-BED0-FB07436C6BE6}" dt="2021-02-04T00:49:17.012" v="962" actId="26606"/>
          <ac:spMkLst>
            <pc:docMk/>
            <pc:sldMk cId="2344181493" sldId="300"/>
            <ac:spMk id="29" creationId="{990D0034-F768-41E7-85D4-F38C4DE85770}"/>
          </ac:spMkLst>
        </pc:spChg>
        <pc:spChg chg="add del">
          <ac:chgData name="Juan Alfonzo" userId="d55fecff-b583-4bc9-8f14-d9cafb3fda7d" providerId="ADAL" clId="{6F03EDC6-DE86-4BC4-BED0-FB07436C6BE6}" dt="2021-02-04T00:49:17.012" v="962" actId="26606"/>
          <ac:spMkLst>
            <pc:docMk/>
            <pc:sldMk cId="2344181493" sldId="300"/>
            <ac:spMk id="31" creationId="{95B38FD6-641F-41BF-B466-C1C6366420F0}"/>
          </ac:spMkLst>
        </pc:spChg>
        <pc:spChg chg="add del">
          <ac:chgData name="Juan Alfonzo" userId="d55fecff-b583-4bc9-8f14-d9cafb3fda7d" providerId="ADAL" clId="{6F03EDC6-DE86-4BC4-BED0-FB07436C6BE6}" dt="2021-02-04T00:49:17.012" v="962" actId="26606"/>
          <ac:spMkLst>
            <pc:docMk/>
            <pc:sldMk cId="2344181493" sldId="300"/>
            <ac:spMk id="35" creationId="{7363FFA6-C551-4935-A474-8B2482E55BAC}"/>
          </ac:spMkLst>
        </pc:spChg>
        <pc:spChg chg="add del">
          <ac:chgData name="Juan Alfonzo" userId="d55fecff-b583-4bc9-8f14-d9cafb3fda7d" providerId="ADAL" clId="{6F03EDC6-DE86-4BC4-BED0-FB07436C6BE6}" dt="2021-02-04T00:49:23.575" v="964" actId="26606"/>
          <ac:spMkLst>
            <pc:docMk/>
            <pc:sldMk cId="2344181493" sldId="300"/>
            <ac:spMk id="37" creationId="{D40791F6-715D-481A-9C4A-3645AECFD5A0}"/>
          </ac:spMkLst>
        </pc:spChg>
        <pc:spChg chg="add del">
          <ac:chgData name="Juan Alfonzo" userId="d55fecff-b583-4bc9-8f14-d9cafb3fda7d" providerId="ADAL" clId="{6F03EDC6-DE86-4BC4-BED0-FB07436C6BE6}" dt="2021-02-04T00:49:23.575" v="964" actId="26606"/>
          <ac:spMkLst>
            <pc:docMk/>
            <pc:sldMk cId="2344181493" sldId="300"/>
            <ac:spMk id="39" creationId="{811CBAFA-D7E0-40A7-BB94-2C05304B407B}"/>
          </ac:spMkLst>
        </pc:spChg>
        <pc:spChg chg="add">
          <ac:chgData name="Juan Alfonzo" userId="d55fecff-b583-4bc9-8f14-d9cafb3fda7d" providerId="ADAL" clId="{6F03EDC6-DE86-4BC4-BED0-FB07436C6BE6}" dt="2021-02-04T00:49:23.581" v="965" actId="26606"/>
          <ac:spMkLst>
            <pc:docMk/>
            <pc:sldMk cId="2344181493" sldId="300"/>
            <ac:spMk id="41" creationId="{990D0034-F768-41E7-85D4-F38C4DE85770}"/>
          </ac:spMkLst>
        </pc:spChg>
        <pc:spChg chg="add">
          <ac:chgData name="Juan Alfonzo" userId="d55fecff-b583-4bc9-8f14-d9cafb3fda7d" providerId="ADAL" clId="{6F03EDC6-DE86-4BC4-BED0-FB07436C6BE6}" dt="2021-02-04T00:49:23.581" v="965" actId="26606"/>
          <ac:spMkLst>
            <pc:docMk/>
            <pc:sldMk cId="2344181493" sldId="300"/>
            <ac:spMk id="42" creationId="{95B38FD6-641F-41BF-B466-C1C6366420F0}"/>
          </ac:spMkLst>
        </pc:spChg>
        <pc:spChg chg="add">
          <ac:chgData name="Juan Alfonzo" userId="d55fecff-b583-4bc9-8f14-d9cafb3fda7d" providerId="ADAL" clId="{6F03EDC6-DE86-4BC4-BED0-FB07436C6BE6}" dt="2021-02-04T00:49:23.581" v="965" actId="26606"/>
          <ac:spMkLst>
            <pc:docMk/>
            <pc:sldMk cId="2344181493" sldId="300"/>
            <ac:spMk id="44" creationId="{7363FFA6-C551-4935-A474-8B2482E55BAC}"/>
          </ac:spMkLst>
        </pc:spChg>
        <pc:picChg chg="add mod ord">
          <ac:chgData name="Juan Alfonzo" userId="d55fecff-b583-4bc9-8f14-d9cafb3fda7d" providerId="ADAL" clId="{6F03EDC6-DE86-4BC4-BED0-FB07436C6BE6}" dt="2021-02-12T19:54:56.993" v="1923" actId="1076"/>
          <ac:picMkLst>
            <pc:docMk/>
            <pc:sldMk cId="2344181493" sldId="300"/>
            <ac:picMk id="9" creationId="{ED6D920D-4CDE-4324-9331-D826EA7829D7}"/>
          </ac:picMkLst>
        </pc:picChg>
        <pc:picChg chg="add mod ord">
          <ac:chgData name="Juan Alfonzo" userId="d55fecff-b583-4bc9-8f14-d9cafb3fda7d" providerId="ADAL" clId="{6F03EDC6-DE86-4BC4-BED0-FB07436C6BE6}" dt="2021-02-04T00:49:37.744" v="976" actId="1076"/>
          <ac:picMkLst>
            <pc:docMk/>
            <pc:sldMk cId="2344181493" sldId="300"/>
            <ac:picMk id="11" creationId="{256FF1F0-8FCB-412A-B230-03F8A04FAEC9}"/>
          </ac:picMkLst>
        </pc:picChg>
        <pc:cxnChg chg="add del">
          <ac:chgData name="Juan Alfonzo" userId="d55fecff-b583-4bc9-8f14-d9cafb3fda7d" providerId="ADAL" clId="{6F03EDC6-DE86-4BC4-BED0-FB07436C6BE6}" dt="2021-02-04T00:49:23.581" v="965" actId="26606"/>
          <ac:cxnSpMkLst>
            <pc:docMk/>
            <pc:sldMk cId="2344181493" sldId="300"/>
            <ac:cxnSpMk id="18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0:49:23.581" v="965" actId="26606"/>
          <ac:cxnSpMkLst>
            <pc:docMk/>
            <pc:sldMk cId="2344181493" sldId="300"/>
            <ac:cxnSpMk id="22" creationId="{D28A9C89-B313-458F-9C85-515930A51A93}"/>
          </ac:cxnSpMkLst>
        </pc:cxnChg>
        <pc:cxnChg chg="add del">
          <ac:chgData name="Juan Alfonzo" userId="d55fecff-b583-4bc9-8f14-d9cafb3fda7d" providerId="ADAL" clId="{6F03EDC6-DE86-4BC4-BED0-FB07436C6BE6}" dt="2021-02-04T00:49:17.012" v="962" actId="26606"/>
          <ac:cxnSpMkLst>
            <pc:docMk/>
            <pc:sldMk cId="2344181493" sldId="300"/>
            <ac:cxnSpMk id="33" creationId="{6BF9119E-766E-4526-AAE5-639F577C0493}"/>
          </ac:cxnSpMkLst>
        </pc:cxnChg>
        <pc:cxnChg chg="add del">
          <ac:chgData name="Juan Alfonzo" userId="d55fecff-b583-4bc9-8f14-d9cafb3fda7d" providerId="ADAL" clId="{6F03EDC6-DE86-4BC4-BED0-FB07436C6BE6}" dt="2021-02-04T00:49:23.575" v="964" actId="26606"/>
          <ac:cxnSpMkLst>
            <pc:docMk/>
            <pc:sldMk cId="2344181493" sldId="300"/>
            <ac:cxnSpMk id="38" creationId="{740F83A4-FAC4-4867-95A5-BBFD280C7BF5}"/>
          </ac:cxnSpMkLst>
        </pc:cxnChg>
        <pc:cxnChg chg="add">
          <ac:chgData name="Juan Alfonzo" userId="d55fecff-b583-4bc9-8f14-d9cafb3fda7d" providerId="ADAL" clId="{6F03EDC6-DE86-4BC4-BED0-FB07436C6BE6}" dt="2021-02-04T00:49:23.581" v="965" actId="26606"/>
          <ac:cxnSpMkLst>
            <pc:docMk/>
            <pc:sldMk cId="2344181493" sldId="300"/>
            <ac:cxnSpMk id="43" creationId="{6BF9119E-766E-4526-AAE5-639F577C0493}"/>
          </ac:cxnSpMkLst>
        </pc:cxnChg>
      </pc:sldChg>
      <pc:sldChg chg="modSp new mod">
        <pc:chgData name="Juan Alfonzo" userId="d55fecff-b583-4bc9-8f14-d9cafb3fda7d" providerId="ADAL" clId="{6F03EDC6-DE86-4BC4-BED0-FB07436C6BE6}" dt="2021-02-04T00:48:01.133" v="952" actId="255"/>
        <pc:sldMkLst>
          <pc:docMk/>
          <pc:sldMk cId="2760977903" sldId="301"/>
        </pc:sldMkLst>
        <pc:spChg chg="mod">
          <ac:chgData name="Juan Alfonzo" userId="d55fecff-b583-4bc9-8f14-d9cafb3fda7d" providerId="ADAL" clId="{6F03EDC6-DE86-4BC4-BED0-FB07436C6BE6}" dt="2021-02-04T00:32:19.761" v="684" actId="20577"/>
          <ac:spMkLst>
            <pc:docMk/>
            <pc:sldMk cId="2760977903" sldId="301"/>
            <ac:spMk id="2" creationId="{F57445F9-E07D-4977-A639-2B790A0B803A}"/>
          </ac:spMkLst>
        </pc:spChg>
        <pc:spChg chg="mod">
          <ac:chgData name="Juan Alfonzo" userId="d55fecff-b583-4bc9-8f14-d9cafb3fda7d" providerId="ADAL" clId="{6F03EDC6-DE86-4BC4-BED0-FB07436C6BE6}" dt="2021-02-04T00:48:01.133" v="952" actId="255"/>
          <ac:spMkLst>
            <pc:docMk/>
            <pc:sldMk cId="2760977903" sldId="301"/>
            <ac:spMk id="3" creationId="{38C274B9-CCC1-4E8B-8A56-E3DF9E3D56FF}"/>
          </ac:spMkLst>
        </pc:spChg>
      </pc:sldChg>
      <pc:sldChg chg="addSp delSp modSp new mod setBg addAnim modAnim setClrOvrMap">
        <pc:chgData name="Juan Alfonzo" userId="d55fecff-b583-4bc9-8f14-d9cafb3fda7d" providerId="ADAL" clId="{6F03EDC6-DE86-4BC4-BED0-FB07436C6BE6}" dt="2021-02-05T20:43:15.158" v="1849" actId="26606"/>
        <pc:sldMkLst>
          <pc:docMk/>
          <pc:sldMk cId="1469609418" sldId="302"/>
        </pc:sldMkLst>
        <pc:spChg chg="mod ord">
          <ac:chgData name="Juan Alfonzo" userId="d55fecff-b583-4bc9-8f14-d9cafb3fda7d" providerId="ADAL" clId="{6F03EDC6-DE86-4BC4-BED0-FB07436C6BE6}" dt="2021-02-05T20:43:15.158" v="1849" actId="26606"/>
          <ac:spMkLst>
            <pc:docMk/>
            <pc:sldMk cId="1469609418" sldId="302"/>
            <ac:spMk id="2" creationId="{03E99CD8-3961-4436-8E34-B66F7FE60954}"/>
          </ac:spMkLst>
        </pc:spChg>
        <pc:spChg chg="del">
          <ac:chgData name="Juan Alfonzo" userId="d55fecff-b583-4bc9-8f14-d9cafb3fda7d" providerId="ADAL" clId="{6F03EDC6-DE86-4BC4-BED0-FB07436C6BE6}" dt="2021-02-04T00:35:36.779" v="779"/>
          <ac:spMkLst>
            <pc:docMk/>
            <pc:sldMk cId="1469609418" sldId="302"/>
            <ac:spMk id="3" creationId="{ECA7FEC6-C7D5-4CC7-BD65-BD9CF1FD0693}"/>
          </ac:spMkLst>
        </pc:spChg>
        <pc:spChg chg="add del mod">
          <ac:chgData name="Juan Alfonzo" userId="d55fecff-b583-4bc9-8f14-d9cafb3fda7d" providerId="ADAL" clId="{6F03EDC6-DE86-4BC4-BED0-FB07436C6BE6}" dt="2021-02-04T00:35:39.287" v="780" actId="478"/>
          <ac:spMkLst>
            <pc:docMk/>
            <pc:sldMk cId="1469609418" sldId="302"/>
            <ac:spMk id="4" creationId="{F7B85EE6-E92F-4475-8E0A-0F7E18AAE8F0}"/>
          </ac:spMkLst>
        </pc:spChg>
        <pc:spChg chg="add del">
          <ac:chgData name="Juan Alfonzo" userId="d55fecff-b583-4bc9-8f14-d9cafb3fda7d" providerId="ADAL" clId="{6F03EDC6-DE86-4BC4-BED0-FB07436C6BE6}" dt="2021-02-05T20:42:06.802" v="1837" actId="26606"/>
          <ac:spMkLst>
            <pc:docMk/>
            <pc:sldMk cId="1469609418" sldId="302"/>
            <ac:spMk id="11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5T20:42:06.802" v="1837" actId="26606"/>
          <ac:spMkLst>
            <pc:docMk/>
            <pc:sldMk cId="1469609418" sldId="302"/>
            <ac:spMk id="15" creationId="{B4D0E555-16F6-44D0-BF56-AF5FF5BDE9D6}"/>
          </ac:spMkLst>
        </pc:spChg>
        <pc:spChg chg="add del">
          <ac:chgData name="Juan Alfonzo" userId="d55fecff-b583-4bc9-8f14-d9cafb3fda7d" providerId="ADAL" clId="{6F03EDC6-DE86-4BC4-BED0-FB07436C6BE6}" dt="2021-02-05T20:42:06.802" v="1837" actId="26606"/>
          <ac:spMkLst>
            <pc:docMk/>
            <pc:sldMk cId="1469609418" sldId="302"/>
            <ac:spMk id="17" creationId="{8117041D-1A7B-4ECA-AB68-3CFDB6726B8E}"/>
          </ac:spMkLst>
        </pc:spChg>
        <pc:spChg chg="add del">
          <ac:chgData name="Juan Alfonzo" userId="d55fecff-b583-4bc9-8f14-d9cafb3fda7d" providerId="ADAL" clId="{6F03EDC6-DE86-4BC4-BED0-FB07436C6BE6}" dt="2021-02-05T20:43:15.158" v="1849" actId="26606"/>
          <ac:spMkLst>
            <pc:docMk/>
            <pc:sldMk cId="1469609418" sldId="302"/>
            <ac:spMk id="24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5T20:43:15.158" v="1849" actId="26606"/>
          <ac:spMkLst>
            <pc:docMk/>
            <pc:sldMk cId="1469609418" sldId="302"/>
            <ac:spMk id="28" creationId="{8638A98B-4B4B-4607-B11F-7DCA0D7CCE17}"/>
          </ac:spMkLst>
        </pc:spChg>
        <pc:spChg chg="add del">
          <ac:chgData name="Juan Alfonzo" userId="d55fecff-b583-4bc9-8f14-d9cafb3fda7d" providerId="ADAL" clId="{6F03EDC6-DE86-4BC4-BED0-FB07436C6BE6}" dt="2021-02-05T20:43:15.158" v="1849" actId="26606"/>
          <ac:spMkLst>
            <pc:docMk/>
            <pc:sldMk cId="1469609418" sldId="302"/>
            <ac:spMk id="30" creationId="{8E3B9B0E-204E-4BFD-B58A-E71D9CDC37F3}"/>
          </ac:spMkLst>
        </pc:spChg>
        <pc:spChg chg="add del">
          <ac:chgData name="Juan Alfonzo" userId="d55fecff-b583-4bc9-8f14-d9cafb3fda7d" providerId="ADAL" clId="{6F03EDC6-DE86-4BC4-BED0-FB07436C6BE6}" dt="2021-02-05T20:43:15.158" v="1849" actId="26606"/>
          <ac:spMkLst>
            <pc:docMk/>
            <pc:sldMk cId="1469609418" sldId="302"/>
            <ac:spMk id="37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5T20:43:15.158" v="1849" actId="26606"/>
          <ac:spMkLst>
            <pc:docMk/>
            <pc:sldMk cId="1469609418" sldId="302"/>
            <ac:spMk id="41" creationId="{6482F060-A4AF-4E0B-B364-7C6BA4AE9C03}"/>
          </ac:spMkLst>
        </pc:spChg>
        <pc:picChg chg="add mod ord modCrop">
          <ac:chgData name="Juan Alfonzo" userId="d55fecff-b583-4bc9-8f14-d9cafb3fda7d" providerId="ADAL" clId="{6F03EDC6-DE86-4BC4-BED0-FB07436C6BE6}" dt="2021-02-05T20:43:15.158" v="1849" actId="26606"/>
          <ac:picMkLst>
            <pc:docMk/>
            <pc:sldMk cId="1469609418" sldId="302"/>
            <ac:picMk id="6" creationId="{C283AA60-4761-4BB9-88E2-CED182DD486D}"/>
          </ac:picMkLst>
        </pc:picChg>
        <pc:cxnChg chg="add del">
          <ac:chgData name="Juan Alfonzo" userId="d55fecff-b583-4bc9-8f14-d9cafb3fda7d" providerId="ADAL" clId="{6F03EDC6-DE86-4BC4-BED0-FB07436C6BE6}" dt="2021-02-05T20:42:06.802" v="1837" actId="26606"/>
          <ac:cxnSpMkLst>
            <pc:docMk/>
            <pc:sldMk cId="1469609418" sldId="302"/>
            <ac:cxnSpMk id="13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5T20:42:06.802" v="1837" actId="26606"/>
          <ac:cxnSpMkLst>
            <pc:docMk/>
            <pc:sldMk cId="1469609418" sldId="302"/>
            <ac:cxnSpMk id="19" creationId="{ABCD2462-4C1E-401A-AC2D-F799A138B245}"/>
          </ac:cxnSpMkLst>
        </pc:cxnChg>
        <pc:cxnChg chg="add del">
          <ac:chgData name="Juan Alfonzo" userId="d55fecff-b583-4bc9-8f14-d9cafb3fda7d" providerId="ADAL" clId="{6F03EDC6-DE86-4BC4-BED0-FB07436C6BE6}" dt="2021-02-05T20:43:15.158" v="1849" actId="26606"/>
          <ac:cxnSpMkLst>
            <pc:docMk/>
            <pc:sldMk cId="1469609418" sldId="302"/>
            <ac:cxnSpMk id="26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5T20:43:15.158" v="1849" actId="26606"/>
          <ac:cxnSpMkLst>
            <pc:docMk/>
            <pc:sldMk cId="1469609418" sldId="302"/>
            <ac:cxnSpMk id="32" creationId="{43F94007-F0C4-467F-8ED4-3E4844BFDA4B}"/>
          </ac:cxnSpMkLst>
        </pc:cxnChg>
        <pc:cxnChg chg="add del">
          <ac:chgData name="Juan Alfonzo" userId="d55fecff-b583-4bc9-8f14-d9cafb3fda7d" providerId="ADAL" clId="{6F03EDC6-DE86-4BC4-BED0-FB07436C6BE6}" dt="2021-02-05T20:43:15.158" v="1849" actId="26606"/>
          <ac:cxnSpMkLst>
            <pc:docMk/>
            <pc:sldMk cId="1469609418" sldId="302"/>
            <ac:cxnSpMk id="39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5T20:43:15.158" v="1849" actId="26606"/>
          <ac:cxnSpMkLst>
            <pc:docMk/>
            <pc:sldMk cId="1469609418" sldId="302"/>
            <ac:cxnSpMk id="43" creationId="{B9EB6DAA-2F0C-43D5-A577-15D5D2C4E3F5}"/>
          </ac:cxnSpMkLst>
        </pc:cxnChg>
      </pc:sldChg>
      <pc:sldChg chg="addSp delSp modSp new mod setBg addAnim delAnim setClrOvrMap">
        <pc:chgData name="Juan Alfonzo" userId="d55fecff-b583-4bc9-8f14-d9cafb3fda7d" providerId="ADAL" clId="{6F03EDC6-DE86-4BC4-BED0-FB07436C6BE6}" dt="2021-02-12T19:55:20.148" v="1925" actId="20577"/>
        <pc:sldMkLst>
          <pc:docMk/>
          <pc:sldMk cId="514739713" sldId="303"/>
        </pc:sldMkLst>
        <pc:spChg chg="mod ord">
          <ac:chgData name="Juan Alfonzo" userId="d55fecff-b583-4bc9-8f14-d9cafb3fda7d" providerId="ADAL" clId="{6F03EDC6-DE86-4BC4-BED0-FB07436C6BE6}" dt="2021-02-04T01:04:02.858" v="1022" actId="1076"/>
          <ac:spMkLst>
            <pc:docMk/>
            <pc:sldMk cId="514739713" sldId="303"/>
            <ac:spMk id="2" creationId="{16C35F59-5E34-4D85-9F7E-3EC622775D30}"/>
          </ac:spMkLst>
        </pc:spChg>
        <pc:spChg chg="del">
          <ac:chgData name="Juan Alfonzo" userId="d55fecff-b583-4bc9-8f14-d9cafb3fda7d" providerId="ADAL" clId="{6F03EDC6-DE86-4BC4-BED0-FB07436C6BE6}" dt="2021-02-04T00:44:46.922" v="887"/>
          <ac:spMkLst>
            <pc:docMk/>
            <pc:sldMk cId="514739713" sldId="303"/>
            <ac:spMk id="3" creationId="{FD90B1F9-823F-4757-BA8D-98A9D36A0A72}"/>
          </ac:spMkLst>
        </pc:spChg>
        <pc:spChg chg="add mod">
          <ac:chgData name="Juan Alfonzo" userId="d55fecff-b583-4bc9-8f14-d9cafb3fda7d" providerId="ADAL" clId="{6F03EDC6-DE86-4BC4-BED0-FB07436C6BE6}" dt="2021-02-12T19:55:20.148" v="1925" actId="20577"/>
          <ac:spMkLst>
            <pc:docMk/>
            <pc:sldMk cId="514739713" sldId="303"/>
            <ac:spMk id="6" creationId="{FF1EED90-0288-4860-875D-7098717402E7}"/>
          </ac:spMkLst>
        </pc:spChg>
        <pc:spChg chg="add del">
          <ac:chgData name="Juan Alfonzo" userId="d55fecff-b583-4bc9-8f14-d9cafb3fda7d" providerId="ADAL" clId="{6F03EDC6-DE86-4BC4-BED0-FB07436C6BE6}" dt="2021-02-04T00:45:09.651" v="891" actId="478"/>
          <ac:spMkLst>
            <pc:docMk/>
            <pc:sldMk cId="514739713" sldId="303"/>
            <ac:spMk id="9" creationId="{7835BEBF-DFE7-432E-9BD6-76C25CF244F5}"/>
          </ac:spMkLst>
        </pc:spChg>
        <pc:spChg chg="add del">
          <ac:chgData name="Juan Alfonzo" userId="d55fecff-b583-4bc9-8f14-d9cafb3fda7d" providerId="ADAL" clId="{6F03EDC6-DE86-4BC4-BED0-FB07436C6BE6}" dt="2021-02-04T00:45:52.631" v="910" actId="26606"/>
          <ac:spMkLst>
            <pc:docMk/>
            <pc:sldMk cId="514739713" sldId="303"/>
            <ac:spMk id="12" creationId="{0AB6E427-3F73-4C06-A5D5-AE52C3883B50}"/>
          </ac:spMkLst>
        </pc:spChg>
        <pc:spChg chg="add del">
          <ac:chgData name="Juan Alfonzo" userId="d55fecff-b583-4bc9-8f14-d9cafb3fda7d" providerId="ADAL" clId="{6F03EDC6-DE86-4BC4-BED0-FB07436C6BE6}" dt="2021-02-04T00:45:52.631" v="910" actId="26606"/>
          <ac:spMkLst>
            <pc:docMk/>
            <pc:sldMk cId="514739713" sldId="303"/>
            <ac:spMk id="14" creationId="{D8C9BDAA-0390-4B39-9B5C-BC95E5120DA4}"/>
          </ac:spMkLst>
        </pc:spChg>
        <pc:spChg chg="add del">
          <ac:chgData name="Juan Alfonzo" userId="d55fecff-b583-4bc9-8f14-d9cafb3fda7d" providerId="ADAL" clId="{6F03EDC6-DE86-4BC4-BED0-FB07436C6BE6}" dt="2021-02-04T00:45:48.460" v="899" actId="26606"/>
          <ac:spMkLst>
            <pc:docMk/>
            <pc:sldMk cId="514739713" sldId="303"/>
            <ac:spMk id="21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0:45:48.460" v="899" actId="26606"/>
          <ac:spMkLst>
            <pc:docMk/>
            <pc:sldMk cId="514739713" sldId="303"/>
            <ac:spMk id="25" creationId="{990BAFCD-EA0A-47F4-8B00-AAB1E67A90CC}"/>
          </ac:spMkLst>
        </pc:spChg>
        <pc:spChg chg="add del">
          <ac:chgData name="Juan Alfonzo" userId="d55fecff-b583-4bc9-8f14-d9cafb3fda7d" providerId="ADAL" clId="{6F03EDC6-DE86-4BC4-BED0-FB07436C6BE6}" dt="2021-02-04T00:45:48.460" v="899" actId="26606"/>
          <ac:spMkLst>
            <pc:docMk/>
            <pc:sldMk cId="514739713" sldId="303"/>
            <ac:spMk id="27" creationId="{2F9C61D6-37CC-4AD4-83C3-022D08874179}"/>
          </ac:spMkLst>
        </pc:spChg>
        <pc:spChg chg="add del">
          <ac:chgData name="Juan Alfonzo" userId="d55fecff-b583-4bc9-8f14-d9cafb3fda7d" providerId="ADAL" clId="{6F03EDC6-DE86-4BC4-BED0-FB07436C6BE6}" dt="2021-02-04T00:45:49.781" v="902" actId="26606"/>
          <ac:spMkLst>
            <pc:docMk/>
            <pc:sldMk cId="514739713" sldId="303"/>
            <ac:spMk id="31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0:45:49.781" v="902" actId="26606"/>
          <ac:spMkLst>
            <pc:docMk/>
            <pc:sldMk cId="514739713" sldId="303"/>
            <ac:spMk id="33" creationId="{6482F060-A4AF-4E0B-B364-7C6BA4AE9C03}"/>
          </ac:spMkLst>
        </pc:spChg>
        <pc:spChg chg="add del">
          <ac:chgData name="Juan Alfonzo" userId="d55fecff-b583-4bc9-8f14-d9cafb3fda7d" providerId="ADAL" clId="{6F03EDC6-DE86-4BC4-BED0-FB07436C6BE6}" dt="2021-02-04T00:45:51.068" v="904" actId="26606"/>
          <ac:spMkLst>
            <pc:docMk/>
            <pc:sldMk cId="514739713" sldId="303"/>
            <ac:spMk id="36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0:45:51.068" v="904" actId="26606"/>
          <ac:spMkLst>
            <pc:docMk/>
            <pc:sldMk cId="514739713" sldId="303"/>
            <ac:spMk id="38" creationId="{33428ACC-71EC-4171-9527-10983BA6B41D}"/>
          </ac:spMkLst>
        </pc:spChg>
        <pc:spChg chg="add del">
          <ac:chgData name="Juan Alfonzo" userId="d55fecff-b583-4bc9-8f14-d9cafb3fda7d" providerId="ADAL" clId="{6F03EDC6-DE86-4BC4-BED0-FB07436C6BE6}" dt="2021-02-04T00:45:51.068" v="904" actId="26606"/>
          <ac:spMkLst>
            <pc:docMk/>
            <pc:sldMk cId="514739713" sldId="303"/>
            <ac:spMk id="40" creationId="{8D4480B4-953D-41FA-9052-09AB3A026947}"/>
          </ac:spMkLst>
        </pc:spChg>
        <pc:spChg chg="add del">
          <ac:chgData name="Juan Alfonzo" userId="d55fecff-b583-4bc9-8f14-d9cafb3fda7d" providerId="ADAL" clId="{6F03EDC6-DE86-4BC4-BED0-FB07436C6BE6}" dt="2021-02-04T00:45:52.108" v="906" actId="26606"/>
          <ac:spMkLst>
            <pc:docMk/>
            <pc:sldMk cId="514739713" sldId="303"/>
            <ac:spMk id="42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0:45:52.108" v="906" actId="26606"/>
          <ac:spMkLst>
            <pc:docMk/>
            <pc:sldMk cId="514739713" sldId="303"/>
            <ac:spMk id="44" creationId="{4C869C3B-5565-4AAC-86A8-9EB0AB1C653E}"/>
          </ac:spMkLst>
        </pc:spChg>
        <pc:spChg chg="add del">
          <ac:chgData name="Juan Alfonzo" userId="d55fecff-b583-4bc9-8f14-d9cafb3fda7d" providerId="ADAL" clId="{6F03EDC6-DE86-4BC4-BED0-FB07436C6BE6}" dt="2021-02-04T00:45:52.108" v="906" actId="26606"/>
          <ac:spMkLst>
            <pc:docMk/>
            <pc:sldMk cId="514739713" sldId="303"/>
            <ac:spMk id="46" creationId="{064CBAAB-7956-4763-9F69-A3FDBF1ACBAA}"/>
          </ac:spMkLst>
        </pc:spChg>
        <pc:spChg chg="add del">
          <ac:chgData name="Juan Alfonzo" userId="d55fecff-b583-4bc9-8f14-d9cafb3fda7d" providerId="ADAL" clId="{6F03EDC6-DE86-4BC4-BED0-FB07436C6BE6}" dt="2021-02-04T00:45:52.626" v="909" actId="26606"/>
          <ac:spMkLst>
            <pc:docMk/>
            <pc:sldMk cId="514739713" sldId="303"/>
            <ac:spMk id="48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0:45:52.626" v="909" actId="26606"/>
          <ac:spMkLst>
            <pc:docMk/>
            <pc:sldMk cId="514739713" sldId="303"/>
            <ac:spMk id="50" creationId="{6482F060-A4AF-4E0B-B364-7C6BA4AE9C03}"/>
          </ac:spMkLst>
        </pc:spChg>
        <pc:spChg chg="add">
          <ac:chgData name="Juan Alfonzo" userId="d55fecff-b583-4bc9-8f14-d9cafb3fda7d" providerId="ADAL" clId="{6F03EDC6-DE86-4BC4-BED0-FB07436C6BE6}" dt="2021-02-04T00:45:52.631" v="910" actId="26606"/>
          <ac:spMkLst>
            <pc:docMk/>
            <pc:sldMk cId="514739713" sldId="303"/>
            <ac:spMk id="53" creationId="{39E3965E-AC41-4711-9D10-E25ABB132D86}"/>
          </ac:spMkLst>
        </pc:spChg>
        <pc:spChg chg="add">
          <ac:chgData name="Juan Alfonzo" userId="d55fecff-b583-4bc9-8f14-d9cafb3fda7d" providerId="ADAL" clId="{6F03EDC6-DE86-4BC4-BED0-FB07436C6BE6}" dt="2021-02-04T00:45:52.631" v="910" actId="26606"/>
          <ac:spMkLst>
            <pc:docMk/>
            <pc:sldMk cId="514739713" sldId="303"/>
            <ac:spMk id="55" creationId="{990BAFCD-EA0A-47F4-8B00-AAB1E67A90CC}"/>
          </ac:spMkLst>
        </pc:spChg>
        <pc:spChg chg="add">
          <ac:chgData name="Juan Alfonzo" userId="d55fecff-b583-4bc9-8f14-d9cafb3fda7d" providerId="ADAL" clId="{6F03EDC6-DE86-4BC4-BED0-FB07436C6BE6}" dt="2021-02-04T00:45:52.631" v="910" actId="26606"/>
          <ac:spMkLst>
            <pc:docMk/>
            <pc:sldMk cId="514739713" sldId="303"/>
            <ac:spMk id="56" creationId="{2F9C61D6-37CC-4AD4-83C3-022D08874179}"/>
          </ac:spMkLst>
        </pc:spChg>
        <pc:picChg chg="add mod">
          <ac:chgData name="Juan Alfonzo" userId="d55fecff-b583-4bc9-8f14-d9cafb3fda7d" providerId="ADAL" clId="{6F03EDC6-DE86-4BC4-BED0-FB07436C6BE6}" dt="2021-02-04T00:48:38.323" v="960" actId="1076"/>
          <ac:picMkLst>
            <pc:docMk/>
            <pc:sldMk cId="514739713" sldId="303"/>
            <ac:picMk id="5" creationId="{B7852B2C-B2E4-4973-9073-DDEAD55328FB}"/>
          </ac:picMkLst>
        </pc:picChg>
        <pc:cxnChg chg="add del">
          <ac:chgData name="Juan Alfonzo" userId="d55fecff-b583-4bc9-8f14-d9cafb3fda7d" providerId="ADAL" clId="{6F03EDC6-DE86-4BC4-BED0-FB07436C6BE6}" dt="2021-02-04T00:45:52.631" v="910" actId="26606"/>
          <ac:cxnSpMkLst>
            <pc:docMk/>
            <pc:sldMk cId="514739713" sldId="303"/>
            <ac:cxnSpMk id="16" creationId="{E04A321A-A039-4720-87B4-66A4210E0D57}"/>
          </ac:cxnSpMkLst>
        </pc:cxnChg>
        <pc:cxnChg chg="add del">
          <ac:chgData name="Juan Alfonzo" userId="d55fecff-b583-4bc9-8f14-d9cafb3fda7d" providerId="ADAL" clId="{6F03EDC6-DE86-4BC4-BED0-FB07436C6BE6}" dt="2021-02-04T00:45:48.460" v="899" actId="26606"/>
          <ac:cxnSpMkLst>
            <pc:docMk/>
            <pc:sldMk cId="514739713" sldId="303"/>
            <ac:cxnSpMk id="23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0:45:48.460" v="899" actId="26606"/>
          <ac:cxnSpMkLst>
            <pc:docMk/>
            <pc:sldMk cId="514739713" sldId="303"/>
            <ac:cxnSpMk id="29" creationId="{2669285E-35F6-4010-B084-229A808458CD}"/>
          </ac:cxnSpMkLst>
        </pc:cxnChg>
        <pc:cxnChg chg="add del">
          <ac:chgData name="Juan Alfonzo" userId="d55fecff-b583-4bc9-8f14-d9cafb3fda7d" providerId="ADAL" clId="{6F03EDC6-DE86-4BC4-BED0-FB07436C6BE6}" dt="2021-02-04T00:45:49.781" v="902" actId="26606"/>
          <ac:cxnSpMkLst>
            <pc:docMk/>
            <pc:sldMk cId="514739713" sldId="303"/>
            <ac:cxnSpMk id="32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0:45:49.781" v="902" actId="26606"/>
          <ac:cxnSpMkLst>
            <pc:docMk/>
            <pc:sldMk cId="514739713" sldId="303"/>
            <ac:cxnSpMk id="34" creationId="{B9EB6DAA-2F0C-43D5-A577-15D5D2C4E3F5}"/>
          </ac:cxnSpMkLst>
        </pc:cxnChg>
        <pc:cxnChg chg="add del">
          <ac:chgData name="Juan Alfonzo" userId="d55fecff-b583-4bc9-8f14-d9cafb3fda7d" providerId="ADAL" clId="{6F03EDC6-DE86-4BC4-BED0-FB07436C6BE6}" dt="2021-02-04T00:45:51.068" v="904" actId="26606"/>
          <ac:cxnSpMkLst>
            <pc:docMk/>
            <pc:sldMk cId="514739713" sldId="303"/>
            <ac:cxnSpMk id="37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0:45:51.068" v="904" actId="26606"/>
          <ac:cxnSpMkLst>
            <pc:docMk/>
            <pc:sldMk cId="514739713" sldId="303"/>
            <ac:cxnSpMk id="39" creationId="{BA22713B-ABB6-4391-97F9-0449A2B9B664}"/>
          </ac:cxnSpMkLst>
        </pc:cxnChg>
        <pc:cxnChg chg="add del">
          <ac:chgData name="Juan Alfonzo" userId="d55fecff-b583-4bc9-8f14-d9cafb3fda7d" providerId="ADAL" clId="{6F03EDC6-DE86-4BC4-BED0-FB07436C6BE6}" dt="2021-02-04T00:45:52.108" v="906" actId="26606"/>
          <ac:cxnSpMkLst>
            <pc:docMk/>
            <pc:sldMk cId="514739713" sldId="303"/>
            <ac:cxnSpMk id="43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0:45:52.108" v="906" actId="26606"/>
          <ac:cxnSpMkLst>
            <pc:docMk/>
            <pc:sldMk cId="514739713" sldId="303"/>
            <ac:cxnSpMk id="45" creationId="{F41136EC-EC34-4D08-B5AB-8CE5870B1C74}"/>
          </ac:cxnSpMkLst>
        </pc:cxnChg>
        <pc:cxnChg chg="add del">
          <ac:chgData name="Juan Alfonzo" userId="d55fecff-b583-4bc9-8f14-d9cafb3fda7d" providerId="ADAL" clId="{6F03EDC6-DE86-4BC4-BED0-FB07436C6BE6}" dt="2021-02-04T00:45:52.626" v="909" actId="26606"/>
          <ac:cxnSpMkLst>
            <pc:docMk/>
            <pc:sldMk cId="514739713" sldId="303"/>
            <ac:cxnSpMk id="49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0:45:52.626" v="909" actId="26606"/>
          <ac:cxnSpMkLst>
            <pc:docMk/>
            <pc:sldMk cId="514739713" sldId="303"/>
            <ac:cxnSpMk id="51" creationId="{B9EB6DAA-2F0C-43D5-A577-15D5D2C4E3F5}"/>
          </ac:cxnSpMkLst>
        </pc:cxnChg>
        <pc:cxnChg chg="add">
          <ac:chgData name="Juan Alfonzo" userId="d55fecff-b583-4bc9-8f14-d9cafb3fda7d" providerId="ADAL" clId="{6F03EDC6-DE86-4BC4-BED0-FB07436C6BE6}" dt="2021-02-04T00:45:52.631" v="910" actId="26606"/>
          <ac:cxnSpMkLst>
            <pc:docMk/>
            <pc:sldMk cId="514739713" sldId="303"/>
            <ac:cxnSpMk id="54" creationId="{1F5DC8C3-BA5F-4EED-BB9A-A14272BD82A1}"/>
          </ac:cxnSpMkLst>
        </pc:cxnChg>
        <pc:cxnChg chg="add">
          <ac:chgData name="Juan Alfonzo" userId="d55fecff-b583-4bc9-8f14-d9cafb3fda7d" providerId="ADAL" clId="{6F03EDC6-DE86-4BC4-BED0-FB07436C6BE6}" dt="2021-02-04T00:45:52.631" v="910" actId="26606"/>
          <ac:cxnSpMkLst>
            <pc:docMk/>
            <pc:sldMk cId="514739713" sldId="303"/>
            <ac:cxnSpMk id="57" creationId="{2669285E-35F6-4010-B084-229A808458CD}"/>
          </ac:cxnSpMkLst>
        </pc:cxnChg>
      </pc:sldChg>
      <pc:sldChg chg="addSp delSp modSp new mod setBg addAnim delAnim setClrOvrMap">
        <pc:chgData name="Juan Alfonzo" userId="d55fecff-b583-4bc9-8f14-d9cafb3fda7d" providerId="ADAL" clId="{6F03EDC6-DE86-4BC4-BED0-FB07436C6BE6}" dt="2021-02-12T00:06:53.439" v="1919" actId="1076"/>
        <pc:sldMkLst>
          <pc:docMk/>
          <pc:sldMk cId="28540666" sldId="304"/>
        </pc:sldMkLst>
        <pc:spChg chg="mod ord">
          <ac:chgData name="Juan Alfonzo" userId="d55fecff-b583-4bc9-8f14-d9cafb3fda7d" providerId="ADAL" clId="{6F03EDC6-DE86-4BC4-BED0-FB07436C6BE6}" dt="2021-02-12T00:06:23.334" v="1901" actId="26606"/>
          <ac:spMkLst>
            <pc:docMk/>
            <pc:sldMk cId="28540666" sldId="304"/>
            <ac:spMk id="2" creationId="{E670B7F6-7EC7-4F89-887D-254DBB6CCEB6}"/>
          </ac:spMkLst>
        </pc:spChg>
        <pc:spChg chg="del">
          <ac:chgData name="Juan Alfonzo" userId="d55fecff-b583-4bc9-8f14-d9cafb3fda7d" providerId="ADAL" clId="{6F03EDC6-DE86-4BC4-BED0-FB07436C6BE6}" dt="2021-02-04T01:06:01.669" v="1222" actId="478"/>
          <ac:spMkLst>
            <pc:docMk/>
            <pc:sldMk cId="28540666" sldId="304"/>
            <ac:spMk id="3" creationId="{6674BB3C-45A6-4EA6-A7C3-BBF64636101C}"/>
          </ac:spMkLst>
        </pc:spChg>
        <pc:spChg chg="add del">
          <ac:chgData name="Juan Alfonzo" userId="d55fecff-b583-4bc9-8f14-d9cafb3fda7d" providerId="ADAL" clId="{6F03EDC6-DE86-4BC4-BED0-FB07436C6BE6}" dt="2021-02-04T01:06:31.983" v="1229" actId="26606"/>
          <ac:spMkLst>
            <pc:docMk/>
            <pc:sldMk cId="28540666" sldId="304"/>
            <ac:spMk id="10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31.983" v="1229" actId="26606"/>
          <ac:spMkLst>
            <pc:docMk/>
            <pc:sldMk cId="28540666" sldId="304"/>
            <ac:spMk id="14" creationId="{33428ACC-71EC-4171-9527-10983BA6B41D}"/>
          </ac:spMkLst>
        </pc:spChg>
        <pc:spChg chg="add del">
          <ac:chgData name="Juan Alfonzo" userId="d55fecff-b583-4bc9-8f14-d9cafb3fda7d" providerId="ADAL" clId="{6F03EDC6-DE86-4BC4-BED0-FB07436C6BE6}" dt="2021-02-04T01:06:31.983" v="1229" actId="26606"/>
          <ac:spMkLst>
            <pc:docMk/>
            <pc:sldMk cId="28540666" sldId="304"/>
            <ac:spMk id="18" creationId="{8D4480B4-953D-41FA-9052-09AB3A026947}"/>
          </ac:spMkLst>
        </pc:spChg>
        <pc:spChg chg="add del">
          <ac:chgData name="Juan Alfonzo" userId="d55fecff-b583-4bc9-8f14-d9cafb3fda7d" providerId="ADAL" clId="{6F03EDC6-DE86-4BC4-BED0-FB07436C6BE6}" dt="2021-02-04T01:06:34.672" v="1231" actId="26606"/>
          <ac:spMkLst>
            <pc:docMk/>
            <pc:sldMk cId="28540666" sldId="304"/>
            <ac:spMk id="20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34.672" v="1231" actId="26606"/>
          <ac:spMkLst>
            <pc:docMk/>
            <pc:sldMk cId="28540666" sldId="304"/>
            <ac:spMk id="22" creationId="{990BAFCD-EA0A-47F4-8B00-AAB1E67A90CC}"/>
          </ac:spMkLst>
        </pc:spChg>
        <pc:spChg chg="add del">
          <ac:chgData name="Juan Alfonzo" userId="d55fecff-b583-4bc9-8f14-d9cafb3fda7d" providerId="ADAL" clId="{6F03EDC6-DE86-4BC4-BED0-FB07436C6BE6}" dt="2021-02-04T01:06:34.672" v="1231" actId="26606"/>
          <ac:spMkLst>
            <pc:docMk/>
            <pc:sldMk cId="28540666" sldId="304"/>
            <ac:spMk id="23" creationId="{2F9C61D6-37CC-4AD4-83C3-022D08874179}"/>
          </ac:spMkLst>
        </pc:spChg>
        <pc:spChg chg="add del">
          <ac:chgData name="Juan Alfonzo" userId="d55fecff-b583-4bc9-8f14-d9cafb3fda7d" providerId="ADAL" clId="{6F03EDC6-DE86-4BC4-BED0-FB07436C6BE6}" dt="2021-02-04T01:06:35.912" v="1233" actId="26606"/>
          <ac:spMkLst>
            <pc:docMk/>
            <pc:sldMk cId="28540666" sldId="304"/>
            <ac:spMk id="26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35.912" v="1233" actId="26606"/>
          <ac:spMkLst>
            <pc:docMk/>
            <pc:sldMk cId="28540666" sldId="304"/>
            <ac:spMk id="28" creationId="{B4D0E555-16F6-44D0-BF56-AF5FF5BDE9D6}"/>
          </ac:spMkLst>
        </pc:spChg>
        <pc:spChg chg="add del">
          <ac:chgData name="Juan Alfonzo" userId="d55fecff-b583-4bc9-8f14-d9cafb3fda7d" providerId="ADAL" clId="{6F03EDC6-DE86-4BC4-BED0-FB07436C6BE6}" dt="2021-02-04T01:06:35.912" v="1233" actId="26606"/>
          <ac:spMkLst>
            <pc:docMk/>
            <pc:sldMk cId="28540666" sldId="304"/>
            <ac:spMk id="29" creationId="{8117041D-1A7B-4ECA-AB68-3CFDB6726B8E}"/>
          </ac:spMkLst>
        </pc:spChg>
        <pc:spChg chg="add del">
          <ac:chgData name="Juan Alfonzo" userId="d55fecff-b583-4bc9-8f14-d9cafb3fda7d" providerId="ADAL" clId="{6F03EDC6-DE86-4BC4-BED0-FB07436C6BE6}" dt="2021-02-04T01:06:38.266" v="1235" actId="26606"/>
          <ac:spMkLst>
            <pc:docMk/>
            <pc:sldMk cId="28540666" sldId="304"/>
            <ac:spMk id="32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38.266" v="1235" actId="26606"/>
          <ac:spMkLst>
            <pc:docMk/>
            <pc:sldMk cId="28540666" sldId="304"/>
            <ac:spMk id="34" creationId="{990BAFCD-EA0A-47F4-8B00-AAB1E67A90CC}"/>
          </ac:spMkLst>
        </pc:spChg>
        <pc:spChg chg="add del">
          <ac:chgData name="Juan Alfonzo" userId="d55fecff-b583-4bc9-8f14-d9cafb3fda7d" providerId="ADAL" clId="{6F03EDC6-DE86-4BC4-BED0-FB07436C6BE6}" dt="2021-02-04T01:06:38.266" v="1235" actId="26606"/>
          <ac:spMkLst>
            <pc:docMk/>
            <pc:sldMk cId="28540666" sldId="304"/>
            <ac:spMk id="35" creationId="{2F9C61D6-37CC-4AD4-83C3-022D08874179}"/>
          </ac:spMkLst>
        </pc:spChg>
        <pc:spChg chg="add del">
          <ac:chgData name="Juan Alfonzo" userId="d55fecff-b583-4bc9-8f14-d9cafb3fda7d" providerId="ADAL" clId="{6F03EDC6-DE86-4BC4-BED0-FB07436C6BE6}" dt="2021-02-04T01:06:51.317" v="1251" actId="26606"/>
          <ac:spMkLst>
            <pc:docMk/>
            <pc:sldMk cId="28540666" sldId="304"/>
            <ac:spMk id="38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51.317" v="1251" actId="26606"/>
          <ac:spMkLst>
            <pc:docMk/>
            <pc:sldMk cId="28540666" sldId="304"/>
            <ac:spMk id="40" creationId="{33428ACC-71EC-4171-9527-10983BA6B41D}"/>
          </ac:spMkLst>
        </pc:spChg>
        <pc:spChg chg="add del">
          <ac:chgData name="Juan Alfonzo" userId="d55fecff-b583-4bc9-8f14-d9cafb3fda7d" providerId="ADAL" clId="{6F03EDC6-DE86-4BC4-BED0-FB07436C6BE6}" dt="2021-02-04T01:06:51.317" v="1251" actId="26606"/>
          <ac:spMkLst>
            <pc:docMk/>
            <pc:sldMk cId="28540666" sldId="304"/>
            <ac:spMk id="42" creationId="{8D4480B4-953D-41FA-9052-09AB3A026947}"/>
          </ac:spMkLst>
        </pc:spChg>
        <pc:spChg chg="add del">
          <ac:chgData name="Juan Alfonzo" userId="d55fecff-b583-4bc9-8f14-d9cafb3fda7d" providerId="ADAL" clId="{6F03EDC6-DE86-4BC4-BED0-FB07436C6BE6}" dt="2021-02-04T01:06:46.752" v="1241" actId="26606"/>
          <ac:spMkLst>
            <pc:docMk/>
            <pc:sldMk cId="28540666" sldId="304"/>
            <ac:spMk id="47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46.752" v="1241" actId="26606"/>
          <ac:spMkLst>
            <pc:docMk/>
            <pc:sldMk cId="28540666" sldId="304"/>
            <ac:spMk id="51" creationId="{0B4FB531-34DA-4777-9BD5-5B885DC38198}"/>
          </ac:spMkLst>
        </pc:spChg>
        <pc:spChg chg="add del">
          <ac:chgData name="Juan Alfonzo" userId="d55fecff-b583-4bc9-8f14-d9cafb3fda7d" providerId="ADAL" clId="{6F03EDC6-DE86-4BC4-BED0-FB07436C6BE6}" dt="2021-02-04T01:06:49.699" v="1244" actId="26606"/>
          <ac:spMkLst>
            <pc:docMk/>
            <pc:sldMk cId="28540666" sldId="304"/>
            <ac:spMk id="55" creationId="{8EE702CF-91CE-4661-ACBF-3C8160D1B433}"/>
          </ac:spMkLst>
        </pc:spChg>
        <pc:spChg chg="add del">
          <ac:chgData name="Juan Alfonzo" userId="d55fecff-b583-4bc9-8f14-d9cafb3fda7d" providerId="ADAL" clId="{6F03EDC6-DE86-4BC4-BED0-FB07436C6BE6}" dt="2021-02-04T01:06:49.699" v="1244" actId="26606"/>
          <ac:spMkLst>
            <pc:docMk/>
            <pc:sldMk cId="28540666" sldId="304"/>
            <ac:spMk id="56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49.699" v="1244" actId="26606"/>
          <ac:spMkLst>
            <pc:docMk/>
            <pc:sldMk cId="28540666" sldId="304"/>
            <ac:spMk id="58" creationId="{548B4202-DCD5-4F8C-B481-743A989A9DFF}"/>
          </ac:spMkLst>
        </pc:spChg>
        <pc:spChg chg="add del">
          <ac:chgData name="Juan Alfonzo" userId="d55fecff-b583-4bc9-8f14-d9cafb3fda7d" providerId="ADAL" clId="{6F03EDC6-DE86-4BC4-BED0-FB07436C6BE6}" dt="2021-02-04T01:06:50.175" v="1246" actId="26606"/>
          <ac:spMkLst>
            <pc:docMk/>
            <pc:sldMk cId="28540666" sldId="304"/>
            <ac:spMk id="61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50.175" v="1246" actId="26606"/>
          <ac:spMkLst>
            <pc:docMk/>
            <pc:sldMk cId="28540666" sldId="304"/>
            <ac:spMk id="63" creationId="{33428ACC-71EC-4171-9527-10983BA6B41D}"/>
          </ac:spMkLst>
        </pc:spChg>
        <pc:spChg chg="add del">
          <ac:chgData name="Juan Alfonzo" userId="d55fecff-b583-4bc9-8f14-d9cafb3fda7d" providerId="ADAL" clId="{6F03EDC6-DE86-4BC4-BED0-FB07436C6BE6}" dt="2021-02-04T01:06:50.175" v="1246" actId="26606"/>
          <ac:spMkLst>
            <pc:docMk/>
            <pc:sldMk cId="28540666" sldId="304"/>
            <ac:spMk id="65" creationId="{8D4480B4-953D-41FA-9052-09AB3A026947}"/>
          </ac:spMkLst>
        </pc:spChg>
        <pc:spChg chg="add del">
          <ac:chgData name="Juan Alfonzo" userId="d55fecff-b583-4bc9-8f14-d9cafb3fda7d" providerId="ADAL" clId="{6F03EDC6-DE86-4BC4-BED0-FB07436C6BE6}" dt="2021-02-04T01:06:50.483" v="1248" actId="26606"/>
          <ac:spMkLst>
            <pc:docMk/>
            <pc:sldMk cId="28540666" sldId="304"/>
            <ac:spMk id="67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50.483" v="1248" actId="26606"/>
          <ac:spMkLst>
            <pc:docMk/>
            <pc:sldMk cId="28540666" sldId="304"/>
            <ac:spMk id="69" creationId="{4C869C3B-5565-4AAC-86A8-9EB0AB1C653E}"/>
          </ac:spMkLst>
        </pc:spChg>
        <pc:spChg chg="add del">
          <ac:chgData name="Juan Alfonzo" userId="d55fecff-b583-4bc9-8f14-d9cafb3fda7d" providerId="ADAL" clId="{6F03EDC6-DE86-4BC4-BED0-FB07436C6BE6}" dt="2021-02-04T01:06:50.483" v="1248" actId="26606"/>
          <ac:spMkLst>
            <pc:docMk/>
            <pc:sldMk cId="28540666" sldId="304"/>
            <ac:spMk id="71" creationId="{064CBAAB-7956-4763-9F69-A3FDBF1ACBAA}"/>
          </ac:spMkLst>
        </pc:spChg>
        <pc:spChg chg="add del">
          <ac:chgData name="Juan Alfonzo" userId="d55fecff-b583-4bc9-8f14-d9cafb3fda7d" providerId="ADAL" clId="{6F03EDC6-DE86-4BC4-BED0-FB07436C6BE6}" dt="2021-02-04T01:06:51.312" v="1250" actId="26606"/>
          <ac:spMkLst>
            <pc:docMk/>
            <pc:sldMk cId="28540666" sldId="304"/>
            <ac:spMk id="73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04T01:06:51.312" v="1250" actId="26606"/>
          <ac:spMkLst>
            <pc:docMk/>
            <pc:sldMk cId="28540666" sldId="304"/>
            <ac:spMk id="75" creationId="{B4D0E555-16F6-44D0-BF56-AF5FF5BDE9D6}"/>
          </ac:spMkLst>
        </pc:spChg>
        <pc:spChg chg="add del">
          <ac:chgData name="Juan Alfonzo" userId="d55fecff-b583-4bc9-8f14-d9cafb3fda7d" providerId="ADAL" clId="{6F03EDC6-DE86-4BC4-BED0-FB07436C6BE6}" dt="2021-02-04T01:06:51.312" v="1250" actId="26606"/>
          <ac:spMkLst>
            <pc:docMk/>
            <pc:sldMk cId="28540666" sldId="304"/>
            <ac:spMk id="76" creationId="{8117041D-1A7B-4ECA-AB68-3CFDB6726B8E}"/>
          </ac:spMkLst>
        </pc:spChg>
        <pc:spChg chg="add del">
          <ac:chgData name="Juan Alfonzo" userId="d55fecff-b583-4bc9-8f14-d9cafb3fda7d" providerId="ADAL" clId="{6F03EDC6-DE86-4BC4-BED0-FB07436C6BE6}" dt="2021-02-12T00:06:23.334" v="1901" actId="26606"/>
          <ac:spMkLst>
            <pc:docMk/>
            <pc:sldMk cId="28540666" sldId="304"/>
            <ac:spMk id="79" creationId="{39E3965E-AC41-4711-9D10-E25ABB132D86}"/>
          </ac:spMkLst>
        </pc:spChg>
        <pc:spChg chg="add del">
          <ac:chgData name="Juan Alfonzo" userId="d55fecff-b583-4bc9-8f14-d9cafb3fda7d" providerId="ADAL" clId="{6F03EDC6-DE86-4BC4-BED0-FB07436C6BE6}" dt="2021-02-12T00:06:23.334" v="1901" actId="26606"/>
          <ac:spMkLst>
            <pc:docMk/>
            <pc:sldMk cId="28540666" sldId="304"/>
            <ac:spMk id="81" creationId="{990BAFCD-EA0A-47F4-8B00-AAB1E67A90CC}"/>
          </ac:spMkLst>
        </pc:spChg>
        <pc:spChg chg="add del">
          <ac:chgData name="Juan Alfonzo" userId="d55fecff-b583-4bc9-8f14-d9cafb3fda7d" providerId="ADAL" clId="{6F03EDC6-DE86-4BC4-BED0-FB07436C6BE6}" dt="2021-02-12T00:06:23.334" v="1901" actId="26606"/>
          <ac:spMkLst>
            <pc:docMk/>
            <pc:sldMk cId="28540666" sldId="304"/>
            <ac:spMk id="82" creationId="{2F9C61D6-37CC-4AD4-83C3-022D08874179}"/>
          </ac:spMkLst>
        </pc:spChg>
        <pc:spChg chg="add">
          <ac:chgData name="Juan Alfonzo" userId="d55fecff-b583-4bc9-8f14-d9cafb3fda7d" providerId="ADAL" clId="{6F03EDC6-DE86-4BC4-BED0-FB07436C6BE6}" dt="2021-02-12T00:06:23.334" v="1901" actId="26606"/>
          <ac:spMkLst>
            <pc:docMk/>
            <pc:sldMk cId="28540666" sldId="304"/>
            <ac:spMk id="88" creationId="{39E3965E-AC41-4711-9D10-E25ABB132D86}"/>
          </ac:spMkLst>
        </pc:spChg>
        <pc:spChg chg="add">
          <ac:chgData name="Juan Alfonzo" userId="d55fecff-b583-4bc9-8f14-d9cafb3fda7d" providerId="ADAL" clId="{6F03EDC6-DE86-4BC4-BED0-FB07436C6BE6}" dt="2021-02-12T00:06:23.334" v="1901" actId="26606"/>
          <ac:spMkLst>
            <pc:docMk/>
            <pc:sldMk cId="28540666" sldId="304"/>
            <ac:spMk id="92" creationId="{548B4202-DCD5-4F8C-B481-743A989A9DFF}"/>
          </ac:spMkLst>
        </pc:spChg>
        <pc:spChg chg="add">
          <ac:chgData name="Juan Alfonzo" userId="d55fecff-b583-4bc9-8f14-d9cafb3fda7d" providerId="ADAL" clId="{6F03EDC6-DE86-4BC4-BED0-FB07436C6BE6}" dt="2021-02-12T00:06:23.334" v="1901" actId="26606"/>
          <ac:spMkLst>
            <pc:docMk/>
            <pc:sldMk cId="28540666" sldId="304"/>
            <ac:spMk id="96" creationId="{8EE702CF-91CE-4661-ACBF-3C8160D1B433}"/>
          </ac:spMkLst>
        </pc:spChg>
        <pc:picChg chg="add mod">
          <ac:chgData name="Juan Alfonzo" userId="d55fecff-b583-4bc9-8f14-d9cafb3fda7d" providerId="ADAL" clId="{6F03EDC6-DE86-4BC4-BED0-FB07436C6BE6}" dt="2021-02-12T00:06:53.439" v="1919" actId="1076"/>
          <ac:picMkLst>
            <pc:docMk/>
            <pc:sldMk cId="28540666" sldId="304"/>
            <ac:picMk id="4" creationId="{145941F5-586B-4D29-97A9-C4F9BFC14D2C}"/>
          </ac:picMkLst>
        </pc:picChg>
        <pc:picChg chg="add del mod ord modCrop">
          <ac:chgData name="Juan Alfonzo" userId="d55fecff-b583-4bc9-8f14-d9cafb3fda7d" providerId="ADAL" clId="{6F03EDC6-DE86-4BC4-BED0-FB07436C6BE6}" dt="2021-02-12T00:06:47.718" v="1915" actId="1076"/>
          <ac:picMkLst>
            <pc:docMk/>
            <pc:sldMk cId="28540666" sldId="304"/>
            <ac:picMk id="5" creationId="{3E96EC4E-197F-4ABB-A33D-5ED989951CB3}"/>
          </ac:picMkLst>
        </pc:picChg>
        <pc:cxnChg chg="add del">
          <ac:chgData name="Juan Alfonzo" userId="d55fecff-b583-4bc9-8f14-d9cafb3fda7d" providerId="ADAL" clId="{6F03EDC6-DE86-4BC4-BED0-FB07436C6BE6}" dt="2021-02-04T01:06:31.983" v="1229" actId="26606"/>
          <ac:cxnSpMkLst>
            <pc:docMk/>
            <pc:sldMk cId="28540666" sldId="304"/>
            <ac:cxnSpMk id="12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31.983" v="1229" actId="26606"/>
          <ac:cxnSpMkLst>
            <pc:docMk/>
            <pc:sldMk cId="28540666" sldId="304"/>
            <ac:cxnSpMk id="16" creationId="{BA22713B-ABB6-4391-97F9-0449A2B9B664}"/>
          </ac:cxnSpMkLst>
        </pc:cxnChg>
        <pc:cxnChg chg="add del">
          <ac:chgData name="Juan Alfonzo" userId="d55fecff-b583-4bc9-8f14-d9cafb3fda7d" providerId="ADAL" clId="{6F03EDC6-DE86-4BC4-BED0-FB07436C6BE6}" dt="2021-02-04T01:06:34.672" v="1231" actId="26606"/>
          <ac:cxnSpMkLst>
            <pc:docMk/>
            <pc:sldMk cId="28540666" sldId="304"/>
            <ac:cxnSpMk id="21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34.672" v="1231" actId="26606"/>
          <ac:cxnSpMkLst>
            <pc:docMk/>
            <pc:sldMk cId="28540666" sldId="304"/>
            <ac:cxnSpMk id="24" creationId="{2669285E-35F6-4010-B084-229A808458CD}"/>
          </ac:cxnSpMkLst>
        </pc:cxnChg>
        <pc:cxnChg chg="add del">
          <ac:chgData name="Juan Alfonzo" userId="d55fecff-b583-4bc9-8f14-d9cafb3fda7d" providerId="ADAL" clId="{6F03EDC6-DE86-4BC4-BED0-FB07436C6BE6}" dt="2021-02-04T01:06:35.912" v="1233" actId="26606"/>
          <ac:cxnSpMkLst>
            <pc:docMk/>
            <pc:sldMk cId="28540666" sldId="304"/>
            <ac:cxnSpMk id="27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35.912" v="1233" actId="26606"/>
          <ac:cxnSpMkLst>
            <pc:docMk/>
            <pc:sldMk cId="28540666" sldId="304"/>
            <ac:cxnSpMk id="30" creationId="{ABCD2462-4C1E-401A-AC2D-F799A138B245}"/>
          </ac:cxnSpMkLst>
        </pc:cxnChg>
        <pc:cxnChg chg="add del">
          <ac:chgData name="Juan Alfonzo" userId="d55fecff-b583-4bc9-8f14-d9cafb3fda7d" providerId="ADAL" clId="{6F03EDC6-DE86-4BC4-BED0-FB07436C6BE6}" dt="2021-02-04T01:06:38.266" v="1235" actId="26606"/>
          <ac:cxnSpMkLst>
            <pc:docMk/>
            <pc:sldMk cId="28540666" sldId="304"/>
            <ac:cxnSpMk id="33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38.266" v="1235" actId="26606"/>
          <ac:cxnSpMkLst>
            <pc:docMk/>
            <pc:sldMk cId="28540666" sldId="304"/>
            <ac:cxnSpMk id="36" creationId="{2669285E-35F6-4010-B084-229A808458CD}"/>
          </ac:cxnSpMkLst>
        </pc:cxnChg>
        <pc:cxnChg chg="add del">
          <ac:chgData name="Juan Alfonzo" userId="d55fecff-b583-4bc9-8f14-d9cafb3fda7d" providerId="ADAL" clId="{6F03EDC6-DE86-4BC4-BED0-FB07436C6BE6}" dt="2021-02-04T01:06:51.317" v="1251" actId="26606"/>
          <ac:cxnSpMkLst>
            <pc:docMk/>
            <pc:sldMk cId="28540666" sldId="304"/>
            <ac:cxnSpMk id="39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51.317" v="1251" actId="26606"/>
          <ac:cxnSpMkLst>
            <pc:docMk/>
            <pc:sldMk cId="28540666" sldId="304"/>
            <ac:cxnSpMk id="41" creationId="{BA22713B-ABB6-4391-97F9-0449A2B9B664}"/>
          </ac:cxnSpMkLst>
        </pc:cxnChg>
        <pc:cxnChg chg="add del">
          <ac:chgData name="Juan Alfonzo" userId="d55fecff-b583-4bc9-8f14-d9cafb3fda7d" providerId="ADAL" clId="{6F03EDC6-DE86-4BC4-BED0-FB07436C6BE6}" dt="2021-02-04T01:06:46.752" v="1241" actId="26606"/>
          <ac:cxnSpMkLst>
            <pc:docMk/>
            <pc:sldMk cId="28540666" sldId="304"/>
            <ac:cxnSpMk id="49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46.752" v="1241" actId="26606"/>
          <ac:cxnSpMkLst>
            <pc:docMk/>
            <pc:sldMk cId="28540666" sldId="304"/>
            <ac:cxnSpMk id="53" creationId="{D5B557D3-D7B4-404B-84A1-9BD182BE5B06}"/>
          </ac:cxnSpMkLst>
        </pc:cxnChg>
        <pc:cxnChg chg="add del">
          <ac:chgData name="Juan Alfonzo" userId="d55fecff-b583-4bc9-8f14-d9cafb3fda7d" providerId="ADAL" clId="{6F03EDC6-DE86-4BC4-BED0-FB07436C6BE6}" dt="2021-02-04T01:06:49.699" v="1244" actId="26606"/>
          <ac:cxnSpMkLst>
            <pc:docMk/>
            <pc:sldMk cId="28540666" sldId="304"/>
            <ac:cxnSpMk id="57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49.699" v="1244" actId="26606"/>
          <ac:cxnSpMkLst>
            <pc:docMk/>
            <pc:sldMk cId="28540666" sldId="304"/>
            <ac:cxnSpMk id="59" creationId="{F7F57F6B-E621-4E40-A34D-2FE12902AA20}"/>
          </ac:cxnSpMkLst>
        </pc:cxnChg>
        <pc:cxnChg chg="add del">
          <ac:chgData name="Juan Alfonzo" userId="d55fecff-b583-4bc9-8f14-d9cafb3fda7d" providerId="ADAL" clId="{6F03EDC6-DE86-4BC4-BED0-FB07436C6BE6}" dt="2021-02-04T01:06:50.175" v="1246" actId="26606"/>
          <ac:cxnSpMkLst>
            <pc:docMk/>
            <pc:sldMk cId="28540666" sldId="304"/>
            <ac:cxnSpMk id="62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50.175" v="1246" actId="26606"/>
          <ac:cxnSpMkLst>
            <pc:docMk/>
            <pc:sldMk cId="28540666" sldId="304"/>
            <ac:cxnSpMk id="64" creationId="{BA22713B-ABB6-4391-97F9-0449A2B9B664}"/>
          </ac:cxnSpMkLst>
        </pc:cxnChg>
        <pc:cxnChg chg="add del">
          <ac:chgData name="Juan Alfonzo" userId="d55fecff-b583-4bc9-8f14-d9cafb3fda7d" providerId="ADAL" clId="{6F03EDC6-DE86-4BC4-BED0-FB07436C6BE6}" dt="2021-02-04T01:06:50.483" v="1248" actId="26606"/>
          <ac:cxnSpMkLst>
            <pc:docMk/>
            <pc:sldMk cId="28540666" sldId="304"/>
            <ac:cxnSpMk id="68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50.483" v="1248" actId="26606"/>
          <ac:cxnSpMkLst>
            <pc:docMk/>
            <pc:sldMk cId="28540666" sldId="304"/>
            <ac:cxnSpMk id="70" creationId="{F41136EC-EC34-4D08-B5AB-8CE5870B1C74}"/>
          </ac:cxnSpMkLst>
        </pc:cxnChg>
        <pc:cxnChg chg="add del">
          <ac:chgData name="Juan Alfonzo" userId="d55fecff-b583-4bc9-8f14-d9cafb3fda7d" providerId="ADAL" clId="{6F03EDC6-DE86-4BC4-BED0-FB07436C6BE6}" dt="2021-02-04T01:06:51.312" v="1250" actId="26606"/>
          <ac:cxnSpMkLst>
            <pc:docMk/>
            <pc:sldMk cId="28540666" sldId="304"/>
            <ac:cxnSpMk id="74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04T01:06:51.312" v="1250" actId="26606"/>
          <ac:cxnSpMkLst>
            <pc:docMk/>
            <pc:sldMk cId="28540666" sldId="304"/>
            <ac:cxnSpMk id="77" creationId="{ABCD2462-4C1E-401A-AC2D-F799A138B245}"/>
          </ac:cxnSpMkLst>
        </pc:cxnChg>
        <pc:cxnChg chg="add del">
          <ac:chgData name="Juan Alfonzo" userId="d55fecff-b583-4bc9-8f14-d9cafb3fda7d" providerId="ADAL" clId="{6F03EDC6-DE86-4BC4-BED0-FB07436C6BE6}" dt="2021-02-12T00:06:23.334" v="1901" actId="26606"/>
          <ac:cxnSpMkLst>
            <pc:docMk/>
            <pc:sldMk cId="28540666" sldId="304"/>
            <ac:cxnSpMk id="80" creationId="{1F5DC8C3-BA5F-4EED-BB9A-A14272BD82A1}"/>
          </ac:cxnSpMkLst>
        </pc:cxnChg>
        <pc:cxnChg chg="add del">
          <ac:chgData name="Juan Alfonzo" userId="d55fecff-b583-4bc9-8f14-d9cafb3fda7d" providerId="ADAL" clId="{6F03EDC6-DE86-4BC4-BED0-FB07436C6BE6}" dt="2021-02-12T00:06:23.334" v="1901" actId="26606"/>
          <ac:cxnSpMkLst>
            <pc:docMk/>
            <pc:sldMk cId="28540666" sldId="304"/>
            <ac:cxnSpMk id="83" creationId="{2669285E-35F6-4010-B084-229A808458CD}"/>
          </ac:cxnSpMkLst>
        </pc:cxnChg>
        <pc:cxnChg chg="add">
          <ac:chgData name="Juan Alfonzo" userId="d55fecff-b583-4bc9-8f14-d9cafb3fda7d" providerId="ADAL" clId="{6F03EDC6-DE86-4BC4-BED0-FB07436C6BE6}" dt="2021-02-12T00:06:23.334" v="1901" actId="26606"/>
          <ac:cxnSpMkLst>
            <pc:docMk/>
            <pc:sldMk cId="28540666" sldId="304"/>
            <ac:cxnSpMk id="90" creationId="{1F5DC8C3-BA5F-4EED-BB9A-A14272BD82A1}"/>
          </ac:cxnSpMkLst>
        </pc:cxnChg>
        <pc:cxnChg chg="add">
          <ac:chgData name="Juan Alfonzo" userId="d55fecff-b583-4bc9-8f14-d9cafb3fda7d" providerId="ADAL" clId="{6F03EDC6-DE86-4BC4-BED0-FB07436C6BE6}" dt="2021-02-12T00:06:23.334" v="1901" actId="26606"/>
          <ac:cxnSpMkLst>
            <pc:docMk/>
            <pc:sldMk cId="28540666" sldId="304"/>
            <ac:cxnSpMk id="94" creationId="{F7F57F6B-E621-4E40-A34D-2FE12902AA20}"/>
          </ac:cxnSpMkLst>
        </pc:cxnChg>
      </pc:sldChg>
      <pc:sldChg chg="addSp delSp modSp new mod setBg">
        <pc:chgData name="Juan Alfonzo" userId="d55fecff-b583-4bc9-8f14-d9cafb3fda7d" providerId="ADAL" clId="{6F03EDC6-DE86-4BC4-BED0-FB07436C6BE6}" dt="2021-02-04T01:08:50.985" v="1309" actId="26606"/>
        <pc:sldMkLst>
          <pc:docMk/>
          <pc:sldMk cId="1649277860" sldId="305"/>
        </pc:sldMkLst>
        <pc:spChg chg="mod">
          <ac:chgData name="Juan Alfonzo" userId="d55fecff-b583-4bc9-8f14-d9cafb3fda7d" providerId="ADAL" clId="{6F03EDC6-DE86-4BC4-BED0-FB07436C6BE6}" dt="2021-02-04T01:08:50.985" v="1309" actId="26606"/>
          <ac:spMkLst>
            <pc:docMk/>
            <pc:sldMk cId="1649277860" sldId="305"/>
            <ac:spMk id="2" creationId="{8238FC23-ECA0-4738-9511-79C57C5AC50F}"/>
          </ac:spMkLst>
        </pc:spChg>
        <pc:spChg chg="del">
          <ac:chgData name="Juan Alfonzo" userId="d55fecff-b583-4bc9-8f14-d9cafb3fda7d" providerId="ADAL" clId="{6F03EDC6-DE86-4BC4-BED0-FB07436C6BE6}" dt="2021-02-04T01:08:50.985" v="1309" actId="26606"/>
          <ac:spMkLst>
            <pc:docMk/>
            <pc:sldMk cId="1649277860" sldId="305"/>
            <ac:spMk id="3" creationId="{FA6BB1F8-0D61-4168-8F38-E113D0CA4E92}"/>
          </ac:spMkLst>
        </pc:spChg>
        <pc:spChg chg="add">
          <ac:chgData name="Juan Alfonzo" userId="d55fecff-b583-4bc9-8f14-d9cafb3fda7d" providerId="ADAL" clId="{6F03EDC6-DE86-4BC4-BED0-FB07436C6BE6}" dt="2021-02-04T01:08:50.985" v="1309" actId="26606"/>
          <ac:spMkLst>
            <pc:docMk/>
            <pc:sldMk cId="1649277860" sldId="305"/>
            <ac:spMk id="10" creationId="{39E3965E-AC41-4711-9D10-E25ABB132D86}"/>
          </ac:spMkLst>
        </pc:spChg>
        <pc:spChg chg="add">
          <ac:chgData name="Juan Alfonzo" userId="d55fecff-b583-4bc9-8f14-d9cafb3fda7d" providerId="ADAL" clId="{6F03EDC6-DE86-4BC4-BED0-FB07436C6BE6}" dt="2021-02-04T01:08:50.985" v="1309" actId="26606"/>
          <ac:spMkLst>
            <pc:docMk/>
            <pc:sldMk cId="1649277860" sldId="305"/>
            <ac:spMk id="14" creationId="{33428ACC-71EC-4171-9527-10983BA6B41D}"/>
          </ac:spMkLst>
        </pc:spChg>
        <pc:spChg chg="add">
          <ac:chgData name="Juan Alfonzo" userId="d55fecff-b583-4bc9-8f14-d9cafb3fda7d" providerId="ADAL" clId="{6F03EDC6-DE86-4BC4-BED0-FB07436C6BE6}" dt="2021-02-04T01:08:50.985" v="1309" actId="26606"/>
          <ac:spMkLst>
            <pc:docMk/>
            <pc:sldMk cId="1649277860" sldId="305"/>
            <ac:spMk id="18" creationId="{8D4480B4-953D-41FA-9052-09AB3A026947}"/>
          </ac:spMkLst>
        </pc:spChg>
        <pc:picChg chg="add">
          <ac:chgData name="Juan Alfonzo" userId="d55fecff-b583-4bc9-8f14-d9cafb3fda7d" providerId="ADAL" clId="{6F03EDC6-DE86-4BC4-BED0-FB07436C6BE6}" dt="2021-02-04T01:08:50.985" v="1309" actId="26606"/>
          <ac:picMkLst>
            <pc:docMk/>
            <pc:sldMk cId="1649277860" sldId="305"/>
            <ac:picMk id="7" creationId="{DCD99B34-CFFC-4E72-992C-EF0121BF39E0}"/>
          </ac:picMkLst>
        </pc:picChg>
        <pc:cxnChg chg="add">
          <ac:chgData name="Juan Alfonzo" userId="d55fecff-b583-4bc9-8f14-d9cafb3fda7d" providerId="ADAL" clId="{6F03EDC6-DE86-4BC4-BED0-FB07436C6BE6}" dt="2021-02-04T01:08:50.985" v="1309" actId="26606"/>
          <ac:cxnSpMkLst>
            <pc:docMk/>
            <pc:sldMk cId="1649277860" sldId="305"/>
            <ac:cxnSpMk id="12" creationId="{1F5DC8C3-BA5F-4EED-BB9A-A14272BD82A1}"/>
          </ac:cxnSpMkLst>
        </pc:cxnChg>
        <pc:cxnChg chg="add">
          <ac:chgData name="Juan Alfonzo" userId="d55fecff-b583-4bc9-8f14-d9cafb3fda7d" providerId="ADAL" clId="{6F03EDC6-DE86-4BC4-BED0-FB07436C6BE6}" dt="2021-02-04T01:08:50.985" v="1309" actId="26606"/>
          <ac:cxnSpMkLst>
            <pc:docMk/>
            <pc:sldMk cId="1649277860" sldId="305"/>
            <ac:cxnSpMk id="16" creationId="{BA22713B-ABB6-4391-97F9-0449A2B9B664}"/>
          </ac:cxnSpMkLst>
        </pc:cxnChg>
      </pc:sldChg>
      <pc:sldChg chg="addSp delSp modSp new mod setBg">
        <pc:chgData name="Juan Alfonzo" userId="d55fecff-b583-4bc9-8f14-d9cafb3fda7d" providerId="ADAL" clId="{6F03EDC6-DE86-4BC4-BED0-FB07436C6BE6}" dt="2021-02-05T20:41:42.994" v="1836" actId="26606"/>
        <pc:sldMkLst>
          <pc:docMk/>
          <pc:sldMk cId="2838645912" sldId="306"/>
        </pc:sldMkLst>
        <pc:spChg chg="mod">
          <ac:chgData name="Juan Alfonzo" userId="d55fecff-b583-4bc9-8f14-d9cafb3fda7d" providerId="ADAL" clId="{6F03EDC6-DE86-4BC4-BED0-FB07436C6BE6}" dt="2021-02-05T20:41:42.994" v="1836" actId="26606"/>
          <ac:spMkLst>
            <pc:docMk/>
            <pc:sldMk cId="2838645912" sldId="306"/>
            <ac:spMk id="2" creationId="{CD3693E4-CC31-429B-A699-B355C1DBE6E6}"/>
          </ac:spMkLst>
        </pc:spChg>
        <pc:spChg chg="mod">
          <ac:chgData name="Juan Alfonzo" userId="d55fecff-b583-4bc9-8f14-d9cafb3fda7d" providerId="ADAL" clId="{6F03EDC6-DE86-4BC4-BED0-FB07436C6BE6}" dt="2021-02-05T20:41:42.994" v="1836" actId="26606"/>
          <ac:spMkLst>
            <pc:docMk/>
            <pc:sldMk cId="2838645912" sldId="306"/>
            <ac:spMk id="3" creationId="{B471B0C8-0A05-49E1-AF96-127B2B2B99C8}"/>
          </ac:spMkLst>
        </pc:spChg>
        <pc:spChg chg="add del">
          <ac:chgData name="Juan Alfonzo" userId="d55fecff-b583-4bc9-8f14-d9cafb3fda7d" providerId="ADAL" clId="{6F03EDC6-DE86-4BC4-BED0-FB07436C6BE6}" dt="2021-02-05T20:41:29.143" v="1826" actId="26606"/>
          <ac:spMkLst>
            <pc:docMk/>
            <pc:sldMk cId="2838645912" sldId="306"/>
            <ac:spMk id="8" creationId="{3741B58E-3B65-4A01-A276-975AB2CF8A08}"/>
          </ac:spMkLst>
        </pc:spChg>
        <pc:spChg chg="add del">
          <ac:chgData name="Juan Alfonzo" userId="d55fecff-b583-4bc9-8f14-d9cafb3fda7d" providerId="ADAL" clId="{6F03EDC6-DE86-4BC4-BED0-FB07436C6BE6}" dt="2021-02-05T20:41:29.143" v="1826" actId="26606"/>
          <ac:spMkLst>
            <pc:docMk/>
            <pc:sldMk cId="2838645912" sldId="306"/>
            <ac:spMk id="10" creationId="{7AAC67C3-831B-4AB1-A259-DFB839CAFAFC}"/>
          </ac:spMkLst>
        </pc:spChg>
        <pc:spChg chg="add del">
          <ac:chgData name="Juan Alfonzo" userId="d55fecff-b583-4bc9-8f14-d9cafb3fda7d" providerId="ADAL" clId="{6F03EDC6-DE86-4BC4-BED0-FB07436C6BE6}" dt="2021-02-05T20:41:31.409" v="1828" actId="26606"/>
          <ac:spMkLst>
            <pc:docMk/>
            <pc:sldMk cId="2838645912" sldId="306"/>
            <ac:spMk id="12" creationId="{70FA2369-10B3-4A99-93ED-036A92FD9C47}"/>
          </ac:spMkLst>
        </pc:spChg>
        <pc:spChg chg="add del">
          <ac:chgData name="Juan Alfonzo" userId="d55fecff-b583-4bc9-8f14-d9cafb3fda7d" providerId="ADAL" clId="{6F03EDC6-DE86-4BC4-BED0-FB07436C6BE6}" dt="2021-02-05T20:41:31.409" v="1828" actId="26606"/>
          <ac:spMkLst>
            <pc:docMk/>
            <pc:sldMk cId="2838645912" sldId="306"/>
            <ac:spMk id="13" creationId="{CECF0FC6-D57B-48B6-9036-F4FFD91A4B34}"/>
          </ac:spMkLst>
        </pc:spChg>
        <pc:spChg chg="add del">
          <ac:chgData name="Juan Alfonzo" userId="d55fecff-b583-4bc9-8f14-d9cafb3fda7d" providerId="ADAL" clId="{6F03EDC6-DE86-4BC4-BED0-FB07436C6BE6}" dt="2021-02-05T20:41:31.409" v="1828" actId="26606"/>
          <ac:spMkLst>
            <pc:docMk/>
            <pc:sldMk cId="2838645912" sldId="306"/>
            <ac:spMk id="14" creationId="{717A211C-5863-4303-AC3D-AEBFDF6D6A4C}"/>
          </ac:spMkLst>
        </pc:spChg>
        <pc:spChg chg="add del">
          <ac:chgData name="Juan Alfonzo" userId="d55fecff-b583-4bc9-8f14-d9cafb3fda7d" providerId="ADAL" clId="{6F03EDC6-DE86-4BC4-BED0-FB07436C6BE6}" dt="2021-02-05T20:41:32.247" v="1830" actId="26606"/>
          <ac:spMkLst>
            <pc:docMk/>
            <pc:sldMk cId="2838645912" sldId="306"/>
            <ac:spMk id="16" creationId="{F5FE1B2C-7BC1-4AE2-9A50-2A4A70A9D6A1}"/>
          </ac:spMkLst>
        </pc:spChg>
        <pc:spChg chg="add del">
          <ac:chgData name="Juan Alfonzo" userId="d55fecff-b583-4bc9-8f14-d9cafb3fda7d" providerId="ADAL" clId="{6F03EDC6-DE86-4BC4-BED0-FB07436C6BE6}" dt="2021-02-05T20:41:32.247" v="1830" actId="26606"/>
          <ac:spMkLst>
            <pc:docMk/>
            <pc:sldMk cId="2838645912" sldId="306"/>
            <ac:spMk id="17" creationId="{97E8244A-2C81-4C0E-A929-3EC8EFF35564}"/>
          </ac:spMkLst>
        </pc:spChg>
        <pc:spChg chg="add del">
          <ac:chgData name="Juan Alfonzo" userId="d55fecff-b583-4bc9-8f14-d9cafb3fda7d" providerId="ADAL" clId="{6F03EDC6-DE86-4BC4-BED0-FB07436C6BE6}" dt="2021-02-05T20:41:32.950" v="1832" actId="26606"/>
          <ac:spMkLst>
            <pc:docMk/>
            <pc:sldMk cId="2838645912" sldId="306"/>
            <ac:spMk id="20" creationId="{3558DB37-9FEE-48A2-8578-ED0401573943}"/>
          </ac:spMkLst>
        </pc:spChg>
        <pc:spChg chg="add del">
          <ac:chgData name="Juan Alfonzo" userId="d55fecff-b583-4bc9-8f14-d9cafb3fda7d" providerId="ADAL" clId="{6F03EDC6-DE86-4BC4-BED0-FB07436C6BE6}" dt="2021-02-05T20:41:32.950" v="1832" actId="26606"/>
          <ac:spMkLst>
            <pc:docMk/>
            <pc:sldMk cId="2838645912" sldId="306"/>
            <ac:spMk id="21" creationId="{5F7FCCA6-00E2-4F74-A105-0D769872F243}"/>
          </ac:spMkLst>
        </pc:spChg>
        <pc:spChg chg="add del">
          <ac:chgData name="Juan Alfonzo" userId="d55fecff-b583-4bc9-8f14-d9cafb3fda7d" providerId="ADAL" clId="{6F03EDC6-DE86-4BC4-BED0-FB07436C6BE6}" dt="2021-02-05T20:41:32.950" v="1832" actId="26606"/>
          <ac:spMkLst>
            <pc:docMk/>
            <pc:sldMk cId="2838645912" sldId="306"/>
            <ac:spMk id="22" creationId="{359CEC61-F44B-43B3-B40F-AE38C5AF1D5F}"/>
          </ac:spMkLst>
        </pc:spChg>
        <pc:spChg chg="add del">
          <ac:chgData name="Juan Alfonzo" userId="d55fecff-b583-4bc9-8f14-d9cafb3fda7d" providerId="ADAL" clId="{6F03EDC6-DE86-4BC4-BED0-FB07436C6BE6}" dt="2021-02-05T20:41:42.994" v="1836" actId="26606"/>
          <ac:spMkLst>
            <pc:docMk/>
            <pc:sldMk cId="2838645912" sldId="306"/>
            <ac:spMk id="24" creationId="{3741B58E-3B65-4A01-A276-975AB2CF8A08}"/>
          </ac:spMkLst>
        </pc:spChg>
        <pc:spChg chg="add del">
          <ac:chgData name="Juan Alfonzo" userId="d55fecff-b583-4bc9-8f14-d9cafb3fda7d" providerId="ADAL" clId="{6F03EDC6-DE86-4BC4-BED0-FB07436C6BE6}" dt="2021-02-05T20:41:42.994" v="1836" actId="26606"/>
          <ac:spMkLst>
            <pc:docMk/>
            <pc:sldMk cId="2838645912" sldId="306"/>
            <ac:spMk id="25" creationId="{7AAC67C3-831B-4AB1-A259-DFB839CAFAFC}"/>
          </ac:spMkLst>
        </pc:spChg>
        <pc:spChg chg="add del">
          <ac:chgData name="Juan Alfonzo" userId="d55fecff-b583-4bc9-8f14-d9cafb3fda7d" providerId="ADAL" clId="{6F03EDC6-DE86-4BC4-BED0-FB07436C6BE6}" dt="2021-02-05T20:41:42.994" v="1836" actId="26606"/>
          <ac:spMkLst>
            <pc:docMk/>
            <pc:sldMk cId="2838645912" sldId="306"/>
            <ac:spMk id="30" creationId="{C8DD82D3-D002-45B0-B16A-82B3DA4EFDDB}"/>
          </ac:spMkLst>
        </pc:spChg>
        <pc:spChg chg="add del">
          <ac:chgData name="Juan Alfonzo" userId="d55fecff-b583-4bc9-8f14-d9cafb3fda7d" providerId="ADAL" clId="{6F03EDC6-DE86-4BC4-BED0-FB07436C6BE6}" dt="2021-02-05T20:41:42.994" v="1836" actId="26606"/>
          <ac:spMkLst>
            <pc:docMk/>
            <pc:sldMk cId="2838645912" sldId="306"/>
            <ac:spMk id="34" creationId="{14552793-7DFF-4EC7-AC69-D34A75D01880}"/>
          </ac:spMkLst>
        </pc:spChg>
        <pc:cxnChg chg="add del">
          <ac:chgData name="Juan Alfonzo" userId="d55fecff-b583-4bc9-8f14-d9cafb3fda7d" providerId="ADAL" clId="{6F03EDC6-DE86-4BC4-BED0-FB07436C6BE6}" dt="2021-02-05T20:41:32.247" v="1830" actId="26606"/>
          <ac:cxnSpMkLst>
            <pc:docMk/>
            <pc:sldMk cId="2838645912" sldId="306"/>
            <ac:cxnSpMk id="18" creationId="{02CC3441-26B3-4381-B3DF-8AE3C288BC0D}"/>
          </ac:cxnSpMkLst>
        </pc:cxnChg>
        <pc:cxnChg chg="add del">
          <ac:chgData name="Juan Alfonzo" userId="d55fecff-b583-4bc9-8f14-d9cafb3fda7d" providerId="ADAL" clId="{6F03EDC6-DE86-4BC4-BED0-FB07436C6BE6}" dt="2021-02-05T20:41:42.994" v="1836" actId="26606"/>
          <ac:cxnSpMkLst>
            <pc:docMk/>
            <pc:sldMk cId="2838645912" sldId="306"/>
            <ac:cxnSpMk id="32" creationId="{9F09C252-16FE-4557-AD6D-BB5CA773496C}"/>
          </ac:cxnSpMkLst>
        </pc:cxnChg>
      </pc:sldChg>
      <pc:sldChg chg="addSp delSp modSp new mod">
        <pc:chgData name="Juan Alfonzo" userId="d55fecff-b583-4bc9-8f14-d9cafb3fda7d" providerId="ADAL" clId="{6F03EDC6-DE86-4BC4-BED0-FB07436C6BE6}" dt="2021-02-05T20:48:46.789" v="1882" actId="1076"/>
        <pc:sldMkLst>
          <pc:docMk/>
          <pc:sldMk cId="603690941" sldId="307"/>
        </pc:sldMkLst>
        <pc:spChg chg="mod">
          <ac:chgData name="Juan Alfonzo" userId="d55fecff-b583-4bc9-8f14-d9cafb3fda7d" providerId="ADAL" clId="{6F03EDC6-DE86-4BC4-BED0-FB07436C6BE6}" dt="2021-02-05T20:33:37.010" v="1358" actId="20577"/>
          <ac:spMkLst>
            <pc:docMk/>
            <pc:sldMk cId="603690941" sldId="307"/>
            <ac:spMk id="2" creationId="{10BDD7BB-1CCA-47AB-9BCF-B7967A9FA579}"/>
          </ac:spMkLst>
        </pc:spChg>
        <pc:spChg chg="del mod">
          <ac:chgData name="Juan Alfonzo" userId="d55fecff-b583-4bc9-8f14-d9cafb3fda7d" providerId="ADAL" clId="{6F03EDC6-DE86-4BC4-BED0-FB07436C6BE6}" dt="2021-02-05T20:45:25.744" v="1850"/>
          <ac:spMkLst>
            <pc:docMk/>
            <pc:sldMk cId="603690941" sldId="307"/>
            <ac:spMk id="3" creationId="{47BB9BA9-E27C-433D-BF3D-BA6F7070581A}"/>
          </ac:spMkLst>
        </pc:spChg>
        <pc:picChg chg="add mod">
          <ac:chgData name="Juan Alfonzo" userId="d55fecff-b583-4bc9-8f14-d9cafb3fda7d" providerId="ADAL" clId="{6F03EDC6-DE86-4BC4-BED0-FB07436C6BE6}" dt="2021-02-05T20:48:46.789" v="1882" actId="1076"/>
          <ac:picMkLst>
            <pc:docMk/>
            <pc:sldMk cId="603690941" sldId="307"/>
            <ac:picMk id="5" creationId="{254E011A-7C0F-4B49-BE25-693052B42D1E}"/>
          </ac:picMkLst>
        </pc:picChg>
        <pc:picChg chg="add mod">
          <ac:chgData name="Juan Alfonzo" userId="d55fecff-b583-4bc9-8f14-d9cafb3fda7d" providerId="ADAL" clId="{6F03EDC6-DE86-4BC4-BED0-FB07436C6BE6}" dt="2021-02-05T20:46:29.624" v="1853" actId="1076"/>
          <ac:picMkLst>
            <pc:docMk/>
            <pc:sldMk cId="603690941" sldId="307"/>
            <ac:picMk id="1026" creationId="{894C23D5-2DFE-4B2E-BA0B-856E85DE03DD}"/>
          </ac:picMkLst>
        </pc:picChg>
        <pc:picChg chg="add mod">
          <ac:chgData name="Juan Alfonzo" userId="d55fecff-b583-4bc9-8f14-d9cafb3fda7d" providerId="ADAL" clId="{6F03EDC6-DE86-4BC4-BED0-FB07436C6BE6}" dt="2021-02-05T20:48:44.362" v="1881" actId="1076"/>
          <ac:picMkLst>
            <pc:docMk/>
            <pc:sldMk cId="603690941" sldId="307"/>
            <ac:picMk id="1028" creationId="{F727B6DE-0AAC-470E-A7DE-F70B55A26B14}"/>
          </ac:picMkLst>
        </pc:picChg>
      </pc:sldChg>
    </pc:docChg>
  </pc:docChgLst>
  <pc:docChgLst>
    <pc:chgData name="Juan Alfonzo" userId="d55fecff-b583-4bc9-8f14-d9cafb3fda7d" providerId="ADAL" clId="{0FA9C363-D56D-4E5C-A3E3-2E934AECF32B}"/>
    <pc:docChg chg="custSel delSld modSld">
      <pc:chgData name="Juan Alfonzo" userId="d55fecff-b583-4bc9-8f14-d9cafb3fda7d" providerId="ADAL" clId="{0FA9C363-D56D-4E5C-A3E3-2E934AECF32B}" dt="2020-12-23T21:28:30" v="1" actId="47"/>
      <pc:docMkLst>
        <pc:docMk/>
      </pc:docMkLst>
      <pc:sldChg chg="modSp mod">
        <pc:chgData name="Juan Alfonzo" userId="d55fecff-b583-4bc9-8f14-d9cafb3fda7d" providerId="ADAL" clId="{0FA9C363-D56D-4E5C-A3E3-2E934AECF32B}" dt="2020-12-23T21:28:02.651" v="0" actId="313"/>
        <pc:sldMkLst>
          <pc:docMk/>
          <pc:sldMk cId="193143965" sldId="298"/>
        </pc:sldMkLst>
        <pc:spChg chg="mod">
          <ac:chgData name="Juan Alfonzo" userId="d55fecff-b583-4bc9-8f14-d9cafb3fda7d" providerId="ADAL" clId="{0FA9C363-D56D-4E5C-A3E3-2E934AECF32B}" dt="2020-12-23T21:28:02.651" v="0" actId="313"/>
          <ac:spMkLst>
            <pc:docMk/>
            <pc:sldMk cId="193143965" sldId="298"/>
            <ac:spMk id="3" creationId="{255E1F2F-E259-4EA8-9FFD-3A10AF541859}"/>
          </ac:spMkLst>
        </pc:spChg>
      </pc:sldChg>
      <pc:sldChg chg="del">
        <pc:chgData name="Juan Alfonzo" userId="d55fecff-b583-4bc9-8f14-d9cafb3fda7d" providerId="ADAL" clId="{0FA9C363-D56D-4E5C-A3E3-2E934AECF32B}" dt="2020-12-23T21:28:30" v="1" actId="47"/>
        <pc:sldMkLst>
          <pc:docMk/>
          <pc:sldMk cId="2933514334" sldId="300"/>
        </pc:sldMkLst>
      </pc:sldChg>
    </pc:docChg>
  </pc:docChgLst>
  <pc:docChgLst>
    <pc:chgData name="Juan Alfonzo" userId="d55fecff-b583-4bc9-8f14-d9cafb3fda7d" providerId="ADAL" clId="{90EA39EA-B691-40E1-A89E-3198135DBCC8}"/>
    <pc:docChg chg="undo custSel addSld delSld modSld sldOrd">
      <pc:chgData name="Juan Alfonzo" userId="d55fecff-b583-4bc9-8f14-d9cafb3fda7d" providerId="ADAL" clId="{90EA39EA-B691-40E1-A89E-3198135DBCC8}" dt="2021-04-14T20:08:05.078" v="7455" actId="2696"/>
      <pc:docMkLst>
        <pc:docMk/>
      </pc:docMkLst>
      <pc:sldChg chg="modSp mod">
        <pc:chgData name="Juan Alfonzo" userId="d55fecff-b583-4bc9-8f14-d9cafb3fda7d" providerId="ADAL" clId="{90EA39EA-B691-40E1-A89E-3198135DBCC8}" dt="2021-04-09T23:11:12.352" v="5779" actId="1076"/>
        <pc:sldMkLst>
          <pc:docMk/>
          <pc:sldMk cId="43734755" sldId="299"/>
        </pc:sldMkLst>
        <pc:picChg chg="mod modCrop">
          <ac:chgData name="Juan Alfonzo" userId="d55fecff-b583-4bc9-8f14-d9cafb3fda7d" providerId="ADAL" clId="{90EA39EA-B691-40E1-A89E-3198135DBCC8}" dt="2021-04-09T23:11:12.352" v="5779" actId="1076"/>
          <ac:picMkLst>
            <pc:docMk/>
            <pc:sldMk cId="43734755" sldId="299"/>
            <ac:picMk id="13" creationId="{7A6EF6B6-445F-4D77-B766-436E4C447E7F}"/>
          </ac:picMkLst>
        </pc:picChg>
      </pc:sldChg>
      <pc:sldChg chg="ord">
        <pc:chgData name="Juan Alfonzo" userId="d55fecff-b583-4bc9-8f14-d9cafb3fda7d" providerId="ADAL" clId="{90EA39EA-B691-40E1-A89E-3198135DBCC8}" dt="2021-04-11T20:57:21.451" v="5843"/>
        <pc:sldMkLst>
          <pc:docMk/>
          <pc:sldMk cId="1469609418" sldId="302"/>
        </pc:sldMkLst>
      </pc:sldChg>
      <pc:sldChg chg="del mod modShow">
        <pc:chgData name="Juan Alfonzo" userId="d55fecff-b583-4bc9-8f14-d9cafb3fda7d" providerId="ADAL" clId="{90EA39EA-B691-40E1-A89E-3198135DBCC8}" dt="2021-04-06T17:25:43.967" v="732" actId="2696"/>
        <pc:sldMkLst>
          <pc:docMk/>
          <pc:sldMk cId="2838645912" sldId="306"/>
        </pc:sldMkLst>
      </pc:sldChg>
      <pc:sldChg chg="addSp modSp new mod ord setBg">
        <pc:chgData name="Juan Alfonzo" userId="d55fecff-b583-4bc9-8f14-d9cafb3fda7d" providerId="ADAL" clId="{90EA39EA-B691-40E1-A89E-3198135DBCC8}" dt="2021-04-12T19:07:56.571" v="5851"/>
        <pc:sldMkLst>
          <pc:docMk/>
          <pc:sldMk cId="3757970313" sldId="308"/>
        </pc:sldMkLst>
        <pc:spChg chg="add">
          <ac:chgData name="Juan Alfonzo" userId="d55fecff-b583-4bc9-8f14-d9cafb3fda7d" providerId="ADAL" clId="{90EA39EA-B691-40E1-A89E-3198135DBCC8}" dt="2021-04-05T17:39:47.735" v="5" actId="26606"/>
          <ac:spMkLst>
            <pc:docMk/>
            <pc:sldMk cId="3757970313" sldId="308"/>
            <ac:spMk id="8" creationId="{41497DE5-0939-4D1D-9350-0C5E1B209C68}"/>
          </ac:spMkLst>
        </pc:spChg>
        <pc:spChg chg="add">
          <ac:chgData name="Juan Alfonzo" userId="d55fecff-b583-4bc9-8f14-d9cafb3fda7d" providerId="ADAL" clId="{90EA39EA-B691-40E1-A89E-3198135DBCC8}" dt="2021-04-05T17:39:47.735" v="5" actId="26606"/>
          <ac:spMkLst>
            <pc:docMk/>
            <pc:sldMk cId="3757970313" sldId="308"/>
            <ac:spMk id="10" creationId="{5CCC70ED-6C63-4537-B7EB-51990D6C0A6F}"/>
          </ac:spMkLst>
        </pc:spChg>
        <pc:spChg chg="add">
          <ac:chgData name="Juan Alfonzo" userId="d55fecff-b583-4bc9-8f14-d9cafb3fda7d" providerId="ADAL" clId="{90EA39EA-B691-40E1-A89E-3198135DBCC8}" dt="2021-04-05T17:39:47.735" v="5" actId="26606"/>
          <ac:spMkLst>
            <pc:docMk/>
            <pc:sldMk cId="3757970313" sldId="308"/>
            <ac:spMk id="12" creationId="{B76E24C1-2968-40DC-A36E-F6B85F0F0752}"/>
          </ac:spMkLst>
        </pc:spChg>
        <pc:picChg chg="add mod">
          <ac:chgData name="Juan Alfonzo" userId="d55fecff-b583-4bc9-8f14-d9cafb3fda7d" providerId="ADAL" clId="{90EA39EA-B691-40E1-A89E-3198135DBCC8}" dt="2021-04-05T17:40:03.520" v="9" actId="1076"/>
          <ac:picMkLst>
            <pc:docMk/>
            <pc:sldMk cId="3757970313" sldId="308"/>
            <ac:picMk id="3" creationId="{AD249F80-A9CC-4AF0-B89C-E7A662BA735A}"/>
          </ac:picMkLst>
        </pc:picChg>
      </pc:sldChg>
      <pc:sldChg chg="addSp modSp new mod">
        <pc:chgData name="Juan Alfonzo" userId="d55fecff-b583-4bc9-8f14-d9cafb3fda7d" providerId="ADAL" clId="{90EA39EA-B691-40E1-A89E-3198135DBCC8}" dt="2021-04-08T19:06:21.701" v="2041" actId="1076"/>
        <pc:sldMkLst>
          <pc:docMk/>
          <pc:sldMk cId="447273534" sldId="309"/>
        </pc:sldMkLst>
        <pc:picChg chg="add mod modCrop">
          <ac:chgData name="Juan Alfonzo" userId="d55fecff-b583-4bc9-8f14-d9cafb3fda7d" providerId="ADAL" clId="{90EA39EA-B691-40E1-A89E-3198135DBCC8}" dt="2021-04-08T19:06:21.701" v="2041" actId="1076"/>
          <ac:picMkLst>
            <pc:docMk/>
            <pc:sldMk cId="447273534" sldId="309"/>
            <ac:picMk id="3" creationId="{DDED687C-4734-4F11-8BA0-750C74C51BEB}"/>
          </ac:picMkLst>
        </pc:picChg>
      </pc:sldChg>
      <pc:sldChg chg="new del">
        <pc:chgData name="Juan Alfonzo" userId="d55fecff-b583-4bc9-8f14-d9cafb3fda7d" providerId="ADAL" clId="{90EA39EA-B691-40E1-A89E-3198135DBCC8}" dt="2021-04-05T17:44:04.849" v="36" actId="680"/>
        <pc:sldMkLst>
          <pc:docMk/>
          <pc:sldMk cId="408676903" sldId="310"/>
        </pc:sldMkLst>
      </pc:sldChg>
      <pc:sldChg chg="new del">
        <pc:chgData name="Juan Alfonzo" userId="d55fecff-b583-4bc9-8f14-d9cafb3fda7d" providerId="ADAL" clId="{90EA39EA-B691-40E1-A89E-3198135DBCC8}" dt="2021-04-05T17:42:30.485" v="26" actId="47"/>
        <pc:sldMkLst>
          <pc:docMk/>
          <pc:sldMk cId="2022799708" sldId="310"/>
        </pc:sldMkLst>
      </pc:sldChg>
      <pc:sldChg chg="addSp delSp modSp new mod ord">
        <pc:chgData name="Juan Alfonzo" userId="d55fecff-b583-4bc9-8f14-d9cafb3fda7d" providerId="ADAL" clId="{90EA39EA-B691-40E1-A89E-3198135DBCC8}" dt="2021-04-12T21:02:40.607" v="7199"/>
        <pc:sldMkLst>
          <pc:docMk/>
          <pc:sldMk cId="2590404937" sldId="310"/>
        </pc:sldMkLst>
        <pc:spChg chg="mod">
          <ac:chgData name="Juan Alfonzo" userId="d55fecff-b583-4bc9-8f14-d9cafb3fda7d" providerId="ADAL" clId="{90EA39EA-B691-40E1-A89E-3198135DBCC8}" dt="2021-04-05T17:44:39.171" v="87" actId="14100"/>
          <ac:spMkLst>
            <pc:docMk/>
            <pc:sldMk cId="2590404937" sldId="310"/>
            <ac:spMk id="2" creationId="{4C4CCBB3-0288-4E43-8D61-9BDAD4F073B4}"/>
          </ac:spMkLst>
        </pc:spChg>
        <pc:spChg chg="del">
          <ac:chgData name="Juan Alfonzo" userId="d55fecff-b583-4bc9-8f14-d9cafb3fda7d" providerId="ADAL" clId="{90EA39EA-B691-40E1-A89E-3198135DBCC8}" dt="2021-04-05T17:44:12.877" v="38" actId="478"/>
          <ac:spMkLst>
            <pc:docMk/>
            <pc:sldMk cId="2590404937" sldId="310"/>
            <ac:spMk id="3" creationId="{F7B305A4-9DA5-4B97-8F4E-7B17CEC4E229}"/>
          </ac:spMkLst>
        </pc:spChg>
        <pc:spChg chg="add mod">
          <ac:chgData name="Juan Alfonzo" userId="d55fecff-b583-4bc9-8f14-d9cafb3fda7d" providerId="ADAL" clId="{90EA39EA-B691-40E1-A89E-3198135DBCC8}" dt="2021-04-05T17:46:51.366" v="260" actId="1076"/>
          <ac:spMkLst>
            <pc:docMk/>
            <pc:sldMk cId="2590404937" sldId="310"/>
            <ac:spMk id="4" creationId="{2CD270CB-1545-4902-A92D-0118D3625687}"/>
          </ac:spMkLst>
        </pc:spChg>
        <pc:picChg chg="add mod">
          <ac:chgData name="Juan Alfonzo" userId="d55fecff-b583-4bc9-8f14-d9cafb3fda7d" providerId="ADAL" clId="{90EA39EA-B691-40E1-A89E-3198135DBCC8}" dt="2021-04-05T17:45:34.003" v="88" actId="1076"/>
          <ac:picMkLst>
            <pc:docMk/>
            <pc:sldMk cId="2590404937" sldId="310"/>
            <ac:picMk id="2050" creationId="{FC66CD1E-A30E-4A99-8D87-2AA817BA95B9}"/>
          </ac:picMkLst>
        </pc:picChg>
      </pc:sldChg>
      <pc:sldChg chg="addSp delSp modSp new del mod setBg">
        <pc:chgData name="Juan Alfonzo" userId="d55fecff-b583-4bc9-8f14-d9cafb3fda7d" providerId="ADAL" clId="{90EA39EA-B691-40E1-A89E-3198135DBCC8}" dt="2021-04-05T17:43:57.524" v="34" actId="680"/>
        <pc:sldMkLst>
          <pc:docMk/>
          <pc:sldMk cId="3850998875" sldId="310"/>
        </pc:sldMkLst>
        <pc:spChg chg="add del">
          <ac:chgData name="Juan Alfonzo" userId="d55fecff-b583-4bc9-8f14-d9cafb3fda7d" providerId="ADAL" clId="{90EA39EA-B691-40E1-A89E-3198135DBCC8}" dt="2021-04-05T17:43:56.833" v="33"/>
          <ac:spMkLst>
            <pc:docMk/>
            <pc:sldMk cId="3850998875" sldId="310"/>
            <ac:spMk id="2" creationId="{94AE5183-7E4F-440D-839C-C482AAD293CF}"/>
          </ac:spMkLst>
        </pc:spChg>
        <pc:spChg chg="mod">
          <ac:chgData name="Juan Alfonzo" userId="d55fecff-b583-4bc9-8f14-d9cafb3fda7d" providerId="ADAL" clId="{90EA39EA-B691-40E1-A89E-3198135DBCC8}" dt="2021-04-05T17:43:56.502" v="32" actId="26606"/>
          <ac:spMkLst>
            <pc:docMk/>
            <pc:sldMk cId="3850998875" sldId="310"/>
            <ac:spMk id="3" creationId="{EDF08427-261A-4B37-A7F9-A6FA25DF9AD1}"/>
          </ac:spMkLst>
        </pc:spChg>
        <pc:spChg chg="mod ord">
          <ac:chgData name="Juan Alfonzo" userId="d55fecff-b583-4bc9-8f14-d9cafb3fda7d" providerId="ADAL" clId="{90EA39EA-B691-40E1-A89E-3198135DBCC8}" dt="2021-04-05T17:43:56.502" v="32" actId="26606"/>
          <ac:spMkLst>
            <pc:docMk/>
            <pc:sldMk cId="3850998875" sldId="310"/>
            <ac:spMk id="4" creationId="{FB60097C-AED9-44AA-8E10-5CA0897401EE}"/>
          </ac:spMkLst>
        </pc:spChg>
        <pc:spChg chg="add del mod">
          <ac:chgData name="Juan Alfonzo" userId="d55fecff-b583-4bc9-8f14-d9cafb3fda7d" providerId="ADAL" clId="{90EA39EA-B691-40E1-A89E-3198135DBCC8}" dt="2021-04-05T17:43:56.130" v="31" actId="478"/>
          <ac:spMkLst>
            <pc:docMk/>
            <pc:sldMk cId="3850998875" sldId="310"/>
            <ac:spMk id="5" creationId="{036289F6-C251-4422-8DD5-5F62E0750ED2}"/>
          </ac:spMkLst>
        </pc:spChg>
        <pc:spChg chg="add del">
          <ac:chgData name="Juan Alfonzo" userId="d55fecff-b583-4bc9-8f14-d9cafb3fda7d" providerId="ADAL" clId="{90EA39EA-B691-40E1-A89E-3198135DBCC8}" dt="2021-04-05T17:43:56.502" v="32" actId="26606"/>
          <ac:spMkLst>
            <pc:docMk/>
            <pc:sldMk cId="3850998875" sldId="310"/>
            <ac:spMk id="71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05T17:43:56.502" v="32" actId="26606"/>
          <ac:spMkLst>
            <pc:docMk/>
            <pc:sldMk cId="3850998875" sldId="310"/>
            <ac:spMk id="75" creationId="{873ECEC8-0F24-45B8-950F-35FC94BCEAC8}"/>
          </ac:spMkLst>
        </pc:spChg>
        <pc:spChg chg="add del">
          <ac:chgData name="Juan Alfonzo" userId="d55fecff-b583-4bc9-8f14-d9cafb3fda7d" providerId="ADAL" clId="{90EA39EA-B691-40E1-A89E-3198135DBCC8}" dt="2021-04-05T17:43:56.502" v="32" actId="26606"/>
          <ac:spMkLst>
            <pc:docMk/>
            <pc:sldMk cId="3850998875" sldId="310"/>
            <ac:spMk id="79" creationId="{8B53612E-ADB2-4457-9688-89506397AF28}"/>
          </ac:spMkLst>
        </pc:spChg>
        <pc:picChg chg="add del mod">
          <ac:chgData name="Juan Alfonzo" userId="d55fecff-b583-4bc9-8f14-d9cafb3fda7d" providerId="ADAL" clId="{90EA39EA-B691-40E1-A89E-3198135DBCC8}" dt="2021-04-05T17:43:56.833" v="33"/>
          <ac:picMkLst>
            <pc:docMk/>
            <pc:sldMk cId="3850998875" sldId="310"/>
            <ac:picMk id="1026" creationId="{62A1CF11-59C4-4DD2-98CA-6EC7DFEDF22F}"/>
          </ac:picMkLst>
        </pc:picChg>
        <pc:cxnChg chg="add del">
          <ac:chgData name="Juan Alfonzo" userId="d55fecff-b583-4bc9-8f14-d9cafb3fda7d" providerId="ADAL" clId="{90EA39EA-B691-40E1-A89E-3198135DBCC8}" dt="2021-04-05T17:43:56.502" v="32" actId="26606"/>
          <ac:cxnSpMkLst>
            <pc:docMk/>
            <pc:sldMk cId="3850998875" sldId="310"/>
            <ac:cxnSpMk id="73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05T17:43:56.502" v="32" actId="26606"/>
          <ac:cxnSpMkLst>
            <pc:docMk/>
            <pc:sldMk cId="3850998875" sldId="310"/>
            <ac:cxnSpMk id="77" creationId="{89EB8C68-FF1B-4849-867B-32D29B19F102}"/>
          </ac:cxnSpMkLst>
        </pc:cxnChg>
      </pc:sldChg>
      <pc:sldChg chg="new del">
        <pc:chgData name="Juan Alfonzo" userId="d55fecff-b583-4bc9-8f14-d9cafb3fda7d" providerId="ADAL" clId="{90EA39EA-B691-40E1-A89E-3198135DBCC8}" dt="2021-04-06T17:16:45.927" v="263" actId="47"/>
        <pc:sldMkLst>
          <pc:docMk/>
          <pc:sldMk cId="2105687060" sldId="311"/>
        </pc:sldMkLst>
      </pc:sldChg>
      <pc:sldChg chg="addSp delSp modSp new mod setBg">
        <pc:chgData name="Juan Alfonzo" userId="d55fecff-b583-4bc9-8f14-d9cafb3fda7d" providerId="ADAL" clId="{90EA39EA-B691-40E1-A89E-3198135DBCC8}" dt="2021-04-06T17:38:38.559" v="983" actId="1076"/>
        <pc:sldMkLst>
          <pc:docMk/>
          <pc:sldMk cId="4249436515" sldId="311"/>
        </pc:sldMkLst>
        <pc:spChg chg="add del">
          <ac:chgData name="Juan Alfonzo" userId="d55fecff-b583-4bc9-8f14-d9cafb3fda7d" providerId="ADAL" clId="{90EA39EA-B691-40E1-A89E-3198135DBCC8}" dt="2021-04-06T17:19:33.754" v="274" actId="26606"/>
          <ac:spMkLst>
            <pc:docMk/>
            <pc:sldMk cId="4249436515" sldId="311"/>
            <ac:spMk id="5" creationId="{41497DE5-0939-4D1D-9350-0C5E1B209C68}"/>
          </ac:spMkLst>
        </pc:spChg>
        <pc:spChg chg="add del">
          <ac:chgData name="Juan Alfonzo" userId="d55fecff-b583-4bc9-8f14-d9cafb3fda7d" providerId="ADAL" clId="{90EA39EA-B691-40E1-A89E-3198135DBCC8}" dt="2021-04-06T17:19:33.754" v="274" actId="26606"/>
          <ac:spMkLst>
            <pc:docMk/>
            <pc:sldMk cId="4249436515" sldId="311"/>
            <ac:spMk id="6" creationId="{5CCC70ED-6C63-4537-B7EB-51990D6C0A6F}"/>
          </ac:spMkLst>
        </pc:spChg>
        <pc:spChg chg="add del">
          <ac:chgData name="Juan Alfonzo" userId="d55fecff-b583-4bc9-8f14-d9cafb3fda7d" providerId="ADAL" clId="{90EA39EA-B691-40E1-A89E-3198135DBCC8}" dt="2021-04-06T17:19:33.754" v="274" actId="26606"/>
          <ac:spMkLst>
            <pc:docMk/>
            <pc:sldMk cId="4249436515" sldId="311"/>
            <ac:spMk id="7" creationId="{B76E24C1-2968-40DC-A36E-F6B85F0F0752}"/>
          </ac:spMkLst>
        </pc:spChg>
        <pc:spChg chg="add del">
          <ac:chgData name="Juan Alfonzo" userId="d55fecff-b583-4bc9-8f14-d9cafb3fda7d" providerId="ADAL" clId="{90EA39EA-B691-40E1-A89E-3198135DBCC8}" dt="2021-04-06T17:19:28.635" v="268" actId="26606"/>
          <ac:spMkLst>
            <pc:docMk/>
            <pc:sldMk cId="4249436515" sldId="311"/>
            <ac:spMk id="8" creationId="{652BD35A-BC99-4831-A358-06E2CEB96697}"/>
          </ac:spMkLst>
        </pc:spChg>
        <pc:spChg chg="add del">
          <ac:chgData name="Juan Alfonzo" userId="d55fecff-b583-4bc9-8f14-d9cafb3fda7d" providerId="ADAL" clId="{90EA39EA-B691-40E1-A89E-3198135DBCC8}" dt="2021-04-06T17:19:36.985" v="276" actId="26606"/>
          <ac:spMkLst>
            <pc:docMk/>
            <pc:sldMk cId="4249436515" sldId="311"/>
            <ac:spMk id="9" creationId="{BCD2D517-BC35-4439-AC31-06DF764F25FC}"/>
          </ac:spMkLst>
        </pc:spChg>
        <pc:spChg chg="add del">
          <ac:chgData name="Juan Alfonzo" userId="d55fecff-b583-4bc9-8f14-d9cafb3fda7d" providerId="ADAL" clId="{90EA39EA-B691-40E1-A89E-3198135DBCC8}" dt="2021-04-06T17:19:28.635" v="268" actId="26606"/>
          <ac:spMkLst>
            <pc:docMk/>
            <pc:sldMk cId="4249436515" sldId="311"/>
            <ac:spMk id="10" creationId="{B76E24C1-2968-40DC-A36E-F6B85F0F0752}"/>
          </ac:spMkLst>
        </pc:spChg>
        <pc:spChg chg="add del">
          <ac:chgData name="Juan Alfonzo" userId="d55fecff-b583-4bc9-8f14-d9cafb3fda7d" providerId="ADAL" clId="{90EA39EA-B691-40E1-A89E-3198135DBCC8}" dt="2021-04-06T17:19:36.985" v="276" actId="26606"/>
          <ac:spMkLst>
            <pc:docMk/>
            <pc:sldMk cId="4249436515" sldId="311"/>
            <ac:spMk id="11" creationId="{2DD3F846-0483-40F5-A881-0C1AD2A0CAD7}"/>
          </ac:spMkLst>
        </pc:spChg>
        <pc:spChg chg="add del">
          <ac:chgData name="Juan Alfonzo" userId="d55fecff-b583-4bc9-8f14-d9cafb3fda7d" providerId="ADAL" clId="{90EA39EA-B691-40E1-A89E-3198135DBCC8}" dt="2021-04-06T17:19:30.402" v="270" actId="26606"/>
          <ac:spMkLst>
            <pc:docMk/>
            <pc:sldMk cId="4249436515" sldId="311"/>
            <ac:spMk id="12" creationId="{B76E24C1-2968-40DC-A36E-F6B85F0F0752}"/>
          </ac:spMkLst>
        </pc:spChg>
        <pc:spChg chg="add del">
          <ac:chgData name="Juan Alfonzo" userId="d55fecff-b583-4bc9-8f14-d9cafb3fda7d" providerId="ADAL" clId="{90EA39EA-B691-40E1-A89E-3198135DBCC8}" dt="2021-04-06T17:19:30.402" v="270" actId="26606"/>
          <ac:spMkLst>
            <pc:docMk/>
            <pc:sldMk cId="4249436515" sldId="311"/>
            <ac:spMk id="13" creationId="{41497DE5-0939-4D1D-9350-0C5E1B209C68}"/>
          </ac:spMkLst>
        </pc:spChg>
        <pc:spChg chg="add del">
          <ac:chgData name="Juan Alfonzo" userId="d55fecff-b583-4bc9-8f14-d9cafb3fda7d" providerId="ADAL" clId="{90EA39EA-B691-40E1-A89E-3198135DBCC8}" dt="2021-04-06T17:19:30.402" v="270" actId="26606"/>
          <ac:spMkLst>
            <pc:docMk/>
            <pc:sldMk cId="4249436515" sldId="311"/>
            <ac:spMk id="14" creationId="{5CCC70ED-6C63-4537-B7EB-51990D6C0A6F}"/>
          </ac:spMkLst>
        </pc:spChg>
        <pc:spChg chg="add del">
          <ac:chgData name="Juan Alfonzo" userId="d55fecff-b583-4bc9-8f14-d9cafb3fda7d" providerId="ADAL" clId="{90EA39EA-B691-40E1-A89E-3198135DBCC8}" dt="2021-04-06T17:19:41.535" v="280" actId="26606"/>
          <ac:spMkLst>
            <pc:docMk/>
            <pc:sldMk cId="4249436515" sldId="311"/>
            <ac:spMk id="15" creationId="{AFF43A89-FF65-44A9-BE4C-DC7389FF9CE1}"/>
          </ac:spMkLst>
        </pc:spChg>
        <pc:spChg chg="add del">
          <ac:chgData name="Juan Alfonzo" userId="d55fecff-b583-4bc9-8f14-d9cafb3fda7d" providerId="ADAL" clId="{90EA39EA-B691-40E1-A89E-3198135DBCC8}" dt="2021-04-06T17:19:41.535" v="280" actId="26606"/>
          <ac:spMkLst>
            <pc:docMk/>
            <pc:sldMk cId="4249436515" sldId="311"/>
            <ac:spMk id="16" creationId="{3CBC4341-33FB-4D46-A7B4-62039B616233}"/>
          </ac:spMkLst>
        </pc:spChg>
        <pc:spChg chg="add del">
          <ac:chgData name="Juan Alfonzo" userId="d55fecff-b583-4bc9-8f14-d9cafb3fda7d" providerId="ADAL" clId="{90EA39EA-B691-40E1-A89E-3198135DBCC8}" dt="2021-04-06T17:19:41.535" v="280" actId="26606"/>
          <ac:spMkLst>
            <pc:docMk/>
            <pc:sldMk cId="4249436515" sldId="311"/>
            <ac:spMk id="17" creationId="{89394C5B-B8DE-4221-8CA4-A30237DB3241}"/>
          </ac:spMkLst>
        </pc:spChg>
        <pc:spChg chg="add">
          <ac:chgData name="Juan Alfonzo" userId="d55fecff-b583-4bc9-8f14-d9cafb3fda7d" providerId="ADAL" clId="{90EA39EA-B691-40E1-A89E-3198135DBCC8}" dt="2021-04-06T17:19:44.545" v="283" actId="26606"/>
          <ac:spMkLst>
            <pc:docMk/>
            <pc:sldMk cId="4249436515" sldId="311"/>
            <ac:spMk id="18" creationId="{41497DE5-0939-4D1D-9350-0C5E1B209C68}"/>
          </ac:spMkLst>
        </pc:spChg>
        <pc:spChg chg="add">
          <ac:chgData name="Juan Alfonzo" userId="d55fecff-b583-4bc9-8f14-d9cafb3fda7d" providerId="ADAL" clId="{90EA39EA-B691-40E1-A89E-3198135DBCC8}" dt="2021-04-06T17:19:44.545" v="283" actId="26606"/>
          <ac:spMkLst>
            <pc:docMk/>
            <pc:sldMk cId="4249436515" sldId="311"/>
            <ac:spMk id="19" creationId="{5CCC70ED-6C63-4537-B7EB-51990D6C0A6F}"/>
          </ac:spMkLst>
        </pc:spChg>
        <pc:spChg chg="add">
          <ac:chgData name="Juan Alfonzo" userId="d55fecff-b583-4bc9-8f14-d9cafb3fda7d" providerId="ADAL" clId="{90EA39EA-B691-40E1-A89E-3198135DBCC8}" dt="2021-04-06T17:19:44.545" v="283" actId="26606"/>
          <ac:spMkLst>
            <pc:docMk/>
            <pc:sldMk cId="4249436515" sldId="311"/>
            <ac:spMk id="20" creationId="{B76E24C1-2968-40DC-A36E-F6B85F0F0752}"/>
          </ac:spMkLst>
        </pc:spChg>
        <pc:picChg chg="add mod">
          <ac:chgData name="Juan Alfonzo" userId="d55fecff-b583-4bc9-8f14-d9cafb3fda7d" providerId="ADAL" clId="{90EA39EA-B691-40E1-A89E-3198135DBCC8}" dt="2021-04-06T17:38:38.559" v="983" actId="1076"/>
          <ac:picMkLst>
            <pc:docMk/>
            <pc:sldMk cId="4249436515" sldId="311"/>
            <ac:picMk id="3" creationId="{72A731D2-8279-4937-9AEA-0D7DFBC107B6}"/>
          </ac:picMkLst>
        </pc:picChg>
      </pc:sldChg>
      <pc:sldChg chg="addSp delSp modSp new mod setBg">
        <pc:chgData name="Juan Alfonzo" userId="d55fecff-b583-4bc9-8f14-d9cafb3fda7d" providerId="ADAL" clId="{90EA39EA-B691-40E1-A89E-3198135DBCC8}" dt="2021-04-06T17:29:44.554" v="910" actId="27107"/>
        <pc:sldMkLst>
          <pc:docMk/>
          <pc:sldMk cId="304185391" sldId="312"/>
        </pc:sldMkLst>
        <pc:spChg chg="mod">
          <ac:chgData name="Juan Alfonzo" userId="d55fecff-b583-4bc9-8f14-d9cafb3fda7d" providerId="ADAL" clId="{90EA39EA-B691-40E1-A89E-3198135DBCC8}" dt="2021-04-06T17:28:37.642" v="857" actId="26606"/>
          <ac:spMkLst>
            <pc:docMk/>
            <pc:sldMk cId="304185391" sldId="312"/>
            <ac:spMk id="2" creationId="{253CFC2E-8E45-43AA-B68A-74EF9518F26E}"/>
          </ac:spMkLst>
        </pc:spChg>
        <pc:spChg chg="add del mod">
          <ac:chgData name="Juan Alfonzo" userId="d55fecff-b583-4bc9-8f14-d9cafb3fda7d" providerId="ADAL" clId="{90EA39EA-B691-40E1-A89E-3198135DBCC8}" dt="2021-04-06T17:28:37.659" v="858" actId="26606"/>
          <ac:spMkLst>
            <pc:docMk/>
            <pc:sldMk cId="304185391" sldId="312"/>
            <ac:spMk id="3" creationId="{9D455FE5-DA85-478A-8F65-C9A23F46C488}"/>
          </ac:spMkLst>
        </pc:spChg>
        <pc:spChg chg="add del">
          <ac:chgData name="Juan Alfonzo" userId="d55fecff-b583-4bc9-8f14-d9cafb3fda7d" providerId="ADAL" clId="{90EA39EA-B691-40E1-A89E-3198135DBCC8}" dt="2021-04-06T17:28:14.604" v="845" actId="26606"/>
          <ac:spMkLst>
            <pc:docMk/>
            <pc:sldMk cId="304185391" sldId="312"/>
            <ac:spMk id="9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06T17:28:14.604" v="845" actId="26606"/>
          <ac:spMkLst>
            <pc:docMk/>
            <pc:sldMk cId="304185391" sldId="312"/>
            <ac:spMk id="13" creationId="{68BDBE5C-BBE9-4E89-BEE5-DEB6EAB8702D}"/>
          </ac:spMkLst>
        </pc:spChg>
        <pc:spChg chg="add del">
          <ac:chgData name="Juan Alfonzo" userId="d55fecff-b583-4bc9-8f14-d9cafb3fda7d" providerId="ADAL" clId="{90EA39EA-B691-40E1-A89E-3198135DBCC8}" dt="2021-04-06T17:28:14.604" v="845" actId="26606"/>
          <ac:spMkLst>
            <pc:docMk/>
            <pc:sldMk cId="304185391" sldId="312"/>
            <ac:spMk id="17" creationId="{DFC4168B-AA75-4715-9B96-CF84B170A68B}"/>
          </ac:spMkLst>
        </pc:spChg>
        <pc:spChg chg="add del">
          <ac:chgData name="Juan Alfonzo" userId="d55fecff-b583-4bc9-8f14-d9cafb3fda7d" providerId="ADAL" clId="{90EA39EA-B691-40E1-A89E-3198135DBCC8}" dt="2021-04-06T17:28:17.293" v="847" actId="26606"/>
          <ac:spMkLst>
            <pc:docMk/>
            <pc:sldMk cId="304185391" sldId="312"/>
            <ac:spMk id="19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06T17:28:17.293" v="847" actId="26606"/>
          <ac:spMkLst>
            <pc:docMk/>
            <pc:sldMk cId="304185391" sldId="312"/>
            <ac:spMk id="21" creationId="{68BDBE5C-BBE9-4E89-BEE5-DEB6EAB8702D}"/>
          </ac:spMkLst>
        </pc:spChg>
        <pc:spChg chg="add del">
          <ac:chgData name="Juan Alfonzo" userId="d55fecff-b583-4bc9-8f14-d9cafb3fda7d" providerId="ADAL" clId="{90EA39EA-B691-40E1-A89E-3198135DBCC8}" dt="2021-04-06T17:28:17.293" v="847" actId="26606"/>
          <ac:spMkLst>
            <pc:docMk/>
            <pc:sldMk cId="304185391" sldId="312"/>
            <ac:spMk id="23" creationId="{DFC4168B-AA75-4715-9B96-CF84B170A68B}"/>
          </ac:spMkLst>
        </pc:spChg>
        <pc:spChg chg="add del">
          <ac:chgData name="Juan Alfonzo" userId="d55fecff-b583-4bc9-8f14-d9cafb3fda7d" providerId="ADAL" clId="{90EA39EA-B691-40E1-A89E-3198135DBCC8}" dt="2021-04-06T17:28:20.804" v="849" actId="26606"/>
          <ac:spMkLst>
            <pc:docMk/>
            <pc:sldMk cId="304185391" sldId="312"/>
            <ac:spMk id="26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06T17:28:20.804" v="849" actId="26606"/>
          <ac:spMkLst>
            <pc:docMk/>
            <pc:sldMk cId="304185391" sldId="312"/>
            <ac:spMk id="28" creationId="{EE1530B0-6F96-46C0-8B3E-3215CB756BE4}"/>
          </ac:spMkLst>
        </pc:spChg>
        <pc:spChg chg="add del">
          <ac:chgData name="Juan Alfonzo" userId="d55fecff-b583-4bc9-8f14-d9cafb3fda7d" providerId="ADAL" clId="{90EA39EA-B691-40E1-A89E-3198135DBCC8}" dt="2021-04-06T17:28:20.804" v="849" actId="26606"/>
          <ac:spMkLst>
            <pc:docMk/>
            <pc:sldMk cId="304185391" sldId="312"/>
            <ac:spMk id="29" creationId="{754910CF-1B56-45D3-960A-E89F7B3B9131}"/>
          </ac:spMkLst>
        </pc:spChg>
        <pc:spChg chg="add del">
          <ac:chgData name="Juan Alfonzo" userId="d55fecff-b583-4bc9-8f14-d9cafb3fda7d" providerId="ADAL" clId="{90EA39EA-B691-40E1-A89E-3198135DBCC8}" dt="2021-04-06T17:28:22.866" v="851" actId="26606"/>
          <ac:spMkLst>
            <pc:docMk/>
            <pc:sldMk cId="304185391" sldId="312"/>
            <ac:spMk id="32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06T17:28:22.866" v="851" actId="26606"/>
          <ac:spMkLst>
            <pc:docMk/>
            <pc:sldMk cId="304185391" sldId="312"/>
            <ac:spMk id="34" creationId="{EE1530B0-6F96-46C0-8B3E-3215CB756BE4}"/>
          </ac:spMkLst>
        </pc:spChg>
        <pc:spChg chg="add del">
          <ac:chgData name="Juan Alfonzo" userId="d55fecff-b583-4bc9-8f14-d9cafb3fda7d" providerId="ADAL" clId="{90EA39EA-B691-40E1-A89E-3198135DBCC8}" dt="2021-04-06T17:28:22.866" v="851" actId="26606"/>
          <ac:spMkLst>
            <pc:docMk/>
            <pc:sldMk cId="304185391" sldId="312"/>
            <ac:spMk id="35" creationId="{754910CF-1B56-45D3-960A-E89F7B3B9131}"/>
          </ac:spMkLst>
        </pc:spChg>
        <pc:spChg chg="add del">
          <ac:chgData name="Juan Alfonzo" userId="d55fecff-b583-4bc9-8f14-d9cafb3fda7d" providerId="ADAL" clId="{90EA39EA-B691-40E1-A89E-3198135DBCC8}" dt="2021-04-06T17:28:37.642" v="857" actId="26606"/>
          <ac:spMkLst>
            <pc:docMk/>
            <pc:sldMk cId="304185391" sldId="312"/>
            <ac:spMk id="42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06T17:28:37.642" v="857" actId="26606"/>
          <ac:spMkLst>
            <pc:docMk/>
            <pc:sldMk cId="304185391" sldId="312"/>
            <ac:spMk id="44" creationId="{68BDBE5C-BBE9-4E89-BEE5-DEB6EAB8702D}"/>
          </ac:spMkLst>
        </pc:spChg>
        <pc:spChg chg="add del">
          <ac:chgData name="Juan Alfonzo" userId="d55fecff-b583-4bc9-8f14-d9cafb3fda7d" providerId="ADAL" clId="{90EA39EA-B691-40E1-A89E-3198135DBCC8}" dt="2021-04-06T17:28:37.642" v="857" actId="26606"/>
          <ac:spMkLst>
            <pc:docMk/>
            <pc:sldMk cId="304185391" sldId="312"/>
            <ac:spMk id="46" creationId="{DFC4168B-AA75-4715-9B96-CF84B170A68B}"/>
          </ac:spMkLst>
        </pc:spChg>
        <pc:graphicFrameChg chg="add del">
          <ac:chgData name="Juan Alfonzo" userId="d55fecff-b583-4bc9-8f14-d9cafb3fda7d" providerId="ADAL" clId="{90EA39EA-B691-40E1-A89E-3198135DBCC8}" dt="2021-04-06T17:28:14.604" v="845" actId="26606"/>
          <ac:graphicFrameMkLst>
            <pc:docMk/>
            <pc:sldMk cId="304185391" sldId="312"/>
            <ac:graphicFrameMk id="5" creationId="{49F6A8D2-C8A0-4720-96DE-A8DBD8F896ED}"/>
          </ac:graphicFrameMkLst>
        </pc:graphicFrameChg>
        <pc:graphicFrameChg chg="add del">
          <ac:chgData name="Juan Alfonzo" userId="d55fecff-b583-4bc9-8f14-d9cafb3fda7d" providerId="ADAL" clId="{90EA39EA-B691-40E1-A89E-3198135DBCC8}" dt="2021-04-06T17:28:17.293" v="847" actId="26606"/>
          <ac:graphicFrameMkLst>
            <pc:docMk/>
            <pc:sldMk cId="304185391" sldId="312"/>
            <ac:graphicFrameMk id="24" creationId="{930EC90C-2BD5-4E96-8F6C-27E917E25935}"/>
          </ac:graphicFrameMkLst>
        </pc:graphicFrameChg>
        <pc:graphicFrameChg chg="add del">
          <ac:chgData name="Juan Alfonzo" userId="d55fecff-b583-4bc9-8f14-d9cafb3fda7d" providerId="ADAL" clId="{90EA39EA-B691-40E1-A89E-3198135DBCC8}" dt="2021-04-06T17:28:20.804" v="849" actId="26606"/>
          <ac:graphicFrameMkLst>
            <pc:docMk/>
            <pc:sldMk cId="304185391" sldId="312"/>
            <ac:graphicFrameMk id="30" creationId="{6AB260A1-C833-4CDF-A847-847B1725DE0B}"/>
          </ac:graphicFrameMkLst>
        </pc:graphicFrameChg>
        <pc:graphicFrameChg chg="add del">
          <ac:chgData name="Juan Alfonzo" userId="d55fecff-b583-4bc9-8f14-d9cafb3fda7d" providerId="ADAL" clId="{90EA39EA-B691-40E1-A89E-3198135DBCC8}" dt="2021-04-06T17:28:22.866" v="851" actId="26606"/>
          <ac:graphicFrameMkLst>
            <pc:docMk/>
            <pc:sldMk cId="304185391" sldId="312"/>
            <ac:graphicFrameMk id="36" creationId="{6256C774-EC11-4C21-9696-77FFFB8513E8}"/>
          </ac:graphicFrameMkLst>
        </pc:graphicFrameChg>
        <pc:graphicFrameChg chg="add del">
          <ac:chgData name="Juan Alfonzo" userId="d55fecff-b583-4bc9-8f14-d9cafb3fda7d" providerId="ADAL" clId="{90EA39EA-B691-40E1-A89E-3198135DBCC8}" dt="2021-04-06T17:28:25.399" v="853" actId="26606"/>
          <ac:graphicFrameMkLst>
            <pc:docMk/>
            <pc:sldMk cId="304185391" sldId="312"/>
            <ac:graphicFrameMk id="38" creationId="{C3212D08-B92A-48C9-95A6-E24FF8965A83}"/>
          </ac:graphicFrameMkLst>
        </pc:graphicFrameChg>
        <pc:graphicFrameChg chg="add del">
          <ac:chgData name="Juan Alfonzo" userId="d55fecff-b583-4bc9-8f14-d9cafb3fda7d" providerId="ADAL" clId="{90EA39EA-B691-40E1-A89E-3198135DBCC8}" dt="2021-04-06T17:28:34.338" v="855" actId="26606"/>
          <ac:graphicFrameMkLst>
            <pc:docMk/>
            <pc:sldMk cId="304185391" sldId="312"/>
            <ac:graphicFrameMk id="40" creationId="{06B8272F-7CB2-4E54-A65B-0292DBD42E65}"/>
          </ac:graphicFrameMkLst>
        </pc:graphicFrameChg>
        <pc:graphicFrameChg chg="add del">
          <ac:chgData name="Juan Alfonzo" userId="d55fecff-b583-4bc9-8f14-d9cafb3fda7d" providerId="ADAL" clId="{90EA39EA-B691-40E1-A89E-3198135DBCC8}" dt="2021-04-06T17:28:37.642" v="857" actId="26606"/>
          <ac:graphicFrameMkLst>
            <pc:docMk/>
            <pc:sldMk cId="304185391" sldId="312"/>
            <ac:graphicFrameMk id="47" creationId="{49F6A8D2-C8A0-4720-96DE-A8DBD8F896ED}"/>
          </ac:graphicFrameMkLst>
        </pc:graphicFrameChg>
        <pc:graphicFrameChg chg="add mod modGraphic">
          <ac:chgData name="Juan Alfonzo" userId="d55fecff-b583-4bc9-8f14-d9cafb3fda7d" providerId="ADAL" clId="{90EA39EA-B691-40E1-A89E-3198135DBCC8}" dt="2021-04-06T17:29:44.554" v="910" actId="27107"/>
          <ac:graphicFrameMkLst>
            <pc:docMk/>
            <pc:sldMk cId="304185391" sldId="312"/>
            <ac:graphicFrameMk id="49" creationId="{06B8272F-7CB2-4E54-A65B-0292DBD42E65}"/>
          </ac:graphicFrameMkLst>
        </pc:graphicFrameChg>
        <pc:cxnChg chg="add del">
          <ac:chgData name="Juan Alfonzo" userId="d55fecff-b583-4bc9-8f14-d9cafb3fda7d" providerId="ADAL" clId="{90EA39EA-B691-40E1-A89E-3198135DBCC8}" dt="2021-04-06T17:28:14.604" v="845" actId="26606"/>
          <ac:cxnSpMkLst>
            <pc:docMk/>
            <pc:sldMk cId="304185391" sldId="312"/>
            <ac:cxnSpMk id="11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06T17:28:14.604" v="845" actId="26606"/>
          <ac:cxnSpMkLst>
            <pc:docMk/>
            <pc:sldMk cId="304185391" sldId="312"/>
            <ac:cxnSpMk id="15" creationId="{2752F38C-F560-47AA-90AD-209F39C04150}"/>
          </ac:cxnSpMkLst>
        </pc:cxnChg>
        <pc:cxnChg chg="add del">
          <ac:chgData name="Juan Alfonzo" userId="d55fecff-b583-4bc9-8f14-d9cafb3fda7d" providerId="ADAL" clId="{90EA39EA-B691-40E1-A89E-3198135DBCC8}" dt="2021-04-06T17:28:17.293" v="847" actId="26606"/>
          <ac:cxnSpMkLst>
            <pc:docMk/>
            <pc:sldMk cId="304185391" sldId="312"/>
            <ac:cxnSpMk id="20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06T17:28:17.293" v="847" actId="26606"/>
          <ac:cxnSpMkLst>
            <pc:docMk/>
            <pc:sldMk cId="304185391" sldId="312"/>
            <ac:cxnSpMk id="22" creationId="{2752F38C-F560-47AA-90AD-209F39C04150}"/>
          </ac:cxnSpMkLst>
        </pc:cxnChg>
        <pc:cxnChg chg="add del">
          <ac:chgData name="Juan Alfonzo" userId="d55fecff-b583-4bc9-8f14-d9cafb3fda7d" providerId="ADAL" clId="{90EA39EA-B691-40E1-A89E-3198135DBCC8}" dt="2021-04-06T17:28:20.804" v="849" actId="26606"/>
          <ac:cxnSpMkLst>
            <pc:docMk/>
            <pc:sldMk cId="304185391" sldId="312"/>
            <ac:cxnSpMk id="27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06T17:28:22.866" v="851" actId="26606"/>
          <ac:cxnSpMkLst>
            <pc:docMk/>
            <pc:sldMk cId="304185391" sldId="312"/>
            <ac:cxnSpMk id="33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06T17:28:37.642" v="857" actId="26606"/>
          <ac:cxnSpMkLst>
            <pc:docMk/>
            <pc:sldMk cId="304185391" sldId="312"/>
            <ac:cxnSpMk id="43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06T17:28:37.642" v="857" actId="26606"/>
          <ac:cxnSpMkLst>
            <pc:docMk/>
            <pc:sldMk cId="304185391" sldId="312"/>
            <ac:cxnSpMk id="45" creationId="{2752F38C-F560-47AA-90AD-209F39C04150}"/>
          </ac:cxnSpMkLst>
        </pc:cxnChg>
      </pc:sldChg>
      <pc:sldChg chg="new del">
        <pc:chgData name="Juan Alfonzo" userId="d55fecff-b583-4bc9-8f14-d9cafb3fda7d" providerId="ADAL" clId="{90EA39EA-B691-40E1-A89E-3198135DBCC8}" dt="2021-04-06T17:21:10.448" v="325" actId="680"/>
        <pc:sldMkLst>
          <pc:docMk/>
          <pc:sldMk cId="331669784" sldId="313"/>
        </pc:sldMkLst>
      </pc:sldChg>
      <pc:sldChg chg="addSp delSp modSp new mod addCm delCm">
        <pc:chgData name="Juan Alfonzo" userId="d55fecff-b583-4bc9-8f14-d9cafb3fda7d" providerId="ADAL" clId="{90EA39EA-B691-40E1-A89E-3198135DBCC8}" dt="2021-04-08T22:21:01.227" v="3128" actId="1076"/>
        <pc:sldMkLst>
          <pc:docMk/>
          <pc:sldMk cId="1385780801" sldId="313"/>
        </pc:sldMkLst>
        <pc:spChg chg="add mod">
          <ac:chgData name="Juan Alfonzo" userId="d55fecff-b583-4bc9-8f14-d9cafb3fda7d" providerId="ADAL" clId="{90EA39EA-B691-40E1-A89E-3198135DBCC8}" dt="2021-04-06T17:32:00.856" v="958" actId="207"/>
          <ac:spMkLst>
            <pc:docMk/>
            <pc:sldMk cId="1385780801" sldId="313"/>
            <ac:spMk id="2" creationId="{CBC55026-974C-4866-917F-07DC739957B2}"/>
          </ac:spMkLst>
        </pc:spChg>
        <pc:spChg chg="add mod">
          <ac:chgData name="Juan Alfonzo" userId="d55fecff-b583-4bc9-8f14-d9cafb3fda7d" providerId="ADAL" clId="{90EA39EA-B691-40E1-A89E-3198135DBCC8}" dt="2021-04-06T17:39:56.458" v="1017" actId="13822"/>
          <ac:spMkLst>
            <pc:docMk/>
            <pc:sldMk cId="1385780801" sldId="313"/>
            <ac:spMk id="9" creationId="{7927CF62-A230-4AA4-AE8B-5E58AEADFA96}"/>
          </ac:spMkLst>
        </pc:spChg>
        <pc:picChg chg="add mod modCrop">
          <ac:chgData name="Juan Alfonzo" userId="d55fecff-b583-4bc9-8f14-d9cafb3fda7d" providerId="ADAL" clId="{90EA39EA-B691-40E1-A89E-3198135DBCC8}" dt="2021-04-06T17:39:30.437" v="1010" actId="1076"/>
          <ac:picMkLst>
            <pc:docMk/>
            <pc:sldMk cId="1385780801" sldId="313"/>
            <ac:picMk id="3" creationId="{1359F945-D508-44D7-A762-A0867C954E9E}"/>
          </ac:picMkLst>
        </pc:picChg>
        <pc:picChg chg="add mod">
          <ac:chgData name="Juan Alfonzo" userId="d55fecff-b583-4bc9-8f14-d9cafb3fda7d" providerId="ADAL" clId="{90EA39EA-B691-40E1-A89E-3198135DBCC8}" dt="2021-04-07T00:40:26.096" v="1355" actId="1076"/>
          <ac:picMkLst>
            <pc:docMk/>
            <pc:sldMk cId="1385780801" sldId="313"/>
            <ac:picMk id="5" creationId="{801EF250-85F8-4901-A0E8-6C73D16B4DBE}"/>
          </ac:picMkLst>
        </pc:picChg>
        <pc:picChg chg="add mod modCrop">
          <ac:chgData name="Juan Alfonzo" userId="d55fecff-b583-4bc9-8f14-d9cafb3fda7d" providerId="ADAL" clId="{90EA39EA-B691-40E1-A89E-3198135DBCC8}" dt="2021-04-08T22:21:01.227" v="3128" actId="1076"/>
          <ac:picMkLst>
            <pc:docMk/>
            <pc:sldMk cId="1385780801" sldId="313"/>
            <ac:picMk id="7" creationId="{FD46F860-B306-4747-B646-2E1F7CE78560}"/>
          </ac:picMkLst>
        </pc:picChg>
        <pc:cxnChg chg="add del mod">
          <ac:chgData name="Juan Alfonzo" userId="d55fecff-b583-4bc9-8f14-d9cafb3fda7d" providerId="ADAL" clId="{90EA39EA-B691-40E1-A89E-3198135DBCC8}" dt="2021-04-06T17:39:00.629" v="997" actId="478"/>
          <ac:cxnSpMkLst>
            <pc:docMk/>
            <pc:sldMk cId="1385780801" sldId="313"/>
            <ac:cxnSpMk id="5" creationId="{3B081BA8-7061-4FA8-89F0-5F1C78FC3E70}"/>
          </ac:cxnSpMkLst>
        </pc:cxnChg>
      </pc:sldChg>
      <pc:sldChg chg="new del">
        <pc:chgData name="Juan Alfonzo" userId="d55fecff-b583-4bc9-8f14-d9cafb3fda7d" providerId="ADAL" clId="{90EA39EA-B691-40E1-A89E-3198135DBCC8}" dt="2021-04-06T17:30:58.773" v="914" actId="680"/>
        <pc:sldMkLst>
          <pc:docMk/>
          <pc:sldMk cId="1420518803" sldId="313"/>
        </pc:sldMkLst>
      </pc:sldChg>
      <pc:sldChg chg="new del">
        <pc:chgData name="Juan Alfonzo" userId="d55fecff-b583-4bc9-8f14-d9cafb3fda7d" providerId="ADAL" clId="{90EA39EA-B691-40E1-A89E-3198135DBCC8}" dt="2021-04-06T17:30:40.549" v="912" actId="2696"/>
        <pc:sldMkLst>
          <pc:docMk/>
          <pc:sldMk cId="1796120734" sldId="313"/>
        </pc:sldMkLst>
      </pc:sldChg>
      <pc:sldChg chg="addSp delSp modSp new mod addCm delCm">
        <pc:chgData name="Juan Alfonzo" userId="d55fecff-b583-4bc9-8f14-d9cafb3fda7d" providerId="ADAL" clId="{90EA39EA-B691-40E1-A89E-3198135DBCC8}" dt="2021-04-07T17:52:15.601" v="1619" actId="1076"/>
        <pc:sldMkLst>
          <pc:docMk/>
          <pc:sldMk cId="3460591820" sldId="314"/>
        </pc:sldMkLst>
        <pc:spChg chg="add mod">
          <ac:chgData name="Juan Alfonzo" userId="d55fecff-b583-4bc9-8f14-d9cafb3fda7d" providerId="ADAL" clId="{90EA39EA-B691-40E1-A89E-3198135DBCC8}" dt="2021-04-07T17:49:08.058" v="1588" actId="1076"/>
          <ac:spMkLst>
            <pc:docMk/>
            <pc:sldMk cId="3460591820" sldId="314"/>
            <ac:spMk id="2" creationId="{C39344A9-7D34-4C6B-95F7-679486114D1D}"/>
          </ac:spMkLst>
        </pc:spChg>
        <pc:spChg chg="add mod">
          <ac:chgData name="Juan Alfonzo" userId="d55fecff-b583-4bc9-8f14-d9cafb3fda7d" providerId="ADAL" clId="{90EA39EA-B691-40E1-A89E-3198135DBCC8}" dt="2021-04-07T17:37:12.274" v="1474" actId="1076"/>
          <ac:spMkLst>
            <pc:docMk/>
            <pc:sldMk cId="3460591820" sldId="314"/>
            <ac:spMk id="4" creationId="{37D39066-F8C6-4612-A469-5B81DF4BBC75}"/>
          </ac:spMkLst>
        </pc:spChg>
        <pc:spChg chg="add mod">
          <ac:chgData name="Juan Alfonzo" userId="d55fecff-b583-4bc9-8f14-d9cafb3fda7d" providerId="ADAL" clId="{90EA39EA-B691-40E1-A89E-3198135DBCC8}" dt="2021-04-07T17:49:10.451" v="1589" actId="1076"/>
          <ac:spMkLst>
            <pc:docMk/>
            <pc:sldMk cId="3460591820" sldId="314"/>
            <ac:spMk id="5" creationId="{578536DD-9148-408E-AA0C-019005BE0DA4}"/>
          </ac:spMkLst>
        </pc:spChg>
        <pc:spChg chg="add del">
          <ac:chgData name="Juan Alfonzo" userId="d55fecff-b583-4bc9-8f14-d9cafb3fda7d" providerId="ADAL" clId="{90EA39EA-B691-40E1-A89E-3198135DBCC8}" dt="2021-04-07T00:37:10.637" v="1326" actId="478"/>
          <ac:spMkLst>
            <pc:docMk/>
            <pc:sldMk cId="3460591820" sldId="314"/>
            <ac:spMk id="5" creationId="{6B56FCA9-1D2B-4FD6-95D2-807F0E005B29}"/>
          </ac:spMkLst>
        </pc:spChg>
        <pc:spChg chg="add del mod">
          <ac:chgData name="Juan Alfonzo" userId="d55fecff-b583-4bc9-8f14-d9cafb3fda7d" providerId="ADAL" clId="{90EA39EA-B691-40E1-A89E-3198135DBCC8}" dt="2021-04-07T00:37:27.894" v="1328" actId="478"/>
          <ac:spMkLst>
            <pc:docMk/>
            <pc:sldMk cId="3460591820" sldId="314"/>
            <ac:spMk id="6" creationId="{B9C26BEC-692C-4C3F-8054-D748D0D3F124}"/>
          </ac:spMkLst>
        </pc:spChg>
        <pc:graphicFrameChg chg="add mod modGraphic">
          <ac:chgData name="Juan Alfonzo" userId="d55fecff-b583-4bc9-8f14-d9cafb3fda7d" providerId="ADAL" clId="{90EA39EA-B691-40E1-A89E-3198135DBCC8}" dt="2021-04-07T17:41:44.464" v="1518" actId="113"/>
          <ac:graphicFrameMkLst>
            <pc:docMk/>
            <pc:sldMk cId="3460591820" sldId="314"/>
            <ac:graphicFrameMk id="3" creationId="{DEBA26CE-7286-4C56-9109-BA3B31E869B6}"/>
          </ac:graphicFrameMkLst>
        </pc:graphicFrameChg>
        <pc:picChg chg="add mod modCrop">
          <ac:chgData name="Juan Alfonzo" userId="d55fecff-b583-4bc9-8f14-d9cafb3fda7d" providerId="ADAL" clId="{90EA39EA-B691-40E1-A89E-3198135DBCC8}" dt="2021-04-07T17:52:15.601" v="1619" actId="1076"/>
          <ac:picMkLst>
            <pc:docMk/>
            <pc:sldMk cId="3460591820" sldId="314"/>
            <ac:picMk id="7" creationId="{4BF81D4E-ED57-4DB3-88B1-D9FDACDA4DEC}"/>
          </ac:picMkLst>
        </pc:picChg>
        <pc:picChg chg="add del mod modCrop">
          <ac:chgData name="Juan Alfonzo" userId="d55fecff-b583-4bc9-8f14-d9cafb3fda7d" providerId="ADAL" clId="{90EA39EA-B691-40E1-A89E-3198135DBCC8}" dt="2021-04-07T17:46:47.866" v="1519" actId="478"/>
          <ac:picMkLst>
            <pc:docMk/>
            <pc:sldMk cId="3460591820" sldId="314"/>
            <ac:picMk id="8" creationId="{A51E967B-0C21-4A43-8662-6CEF3ADF9DE1}"/>
          </ac:picMkLst>
        </pc:picChg>
        <pc:picChg chg="add mod modCrop">
          <ac:chgData name="Juan Alfonzo" userId="d55fecff-b583-4bc9-8f14-d9cafb3fda7d" providerId="ADAL" clId="{90EA39EA-B691-40E1-A89E-3198135DBCC8}" dt="2021-04-07T00:40:02.048" v="1352" actId="1076"/>
          <ac:picMkLst>
            <pc:docMk/>
            <pc:sldMk cId="3460591820" sldId="314"/>
            <ac:picMk id="10" creationId="{B6213184-FB09-49DE-8080-4C488AAB0763}"/>
          </ac:picMkLst>
        </pc:picChg>
        <pc:picChg chg="add del mod">
          <ac:chgData name="Juan Alfonzo" userId="d55fecff-b583-4bc9-8f14-d9cafb3fda7d" providerId="ADAL" clId="{90EA39EA-B691-40E1-A89E-3198135DBCC8}" dt="2021-04-07T00:40:40.998" v="1360" actId="478"/>
          <ac:picMkLst>
            <pc:docMk/>
            <pc:sldMk cId="3460591820" sldId="314"/>
            <ac:picMk id="12" creationId="{7EE68038-1FC5-482E-A832-07F1C9FEFB1B}"/>
          </ac:picMkLst>
        </pc:picChg>
        <pc:picChg chg="add mod">
          <ac:chgData name="Juan Alfonzo" userId="d55fecff-b583-4bc9-8f14-d9cafb3fda7d" providerId="ADAL" clId="{90EA39EA-B691-40E1-A89E-3198135DBCC8}" dt="2021-04-07T00:40:51.500" v="1367" actId="1076"/>
          <ac:picMkLst>
            <pc:docMk/>
            <pc:sldMk cId="3460591820" sldId="314"/>
            <ac:picMk id="14" creationId="{100EFAA0-85B7-4DB9-9E89-D5795B9BD6BC}"/>
          </ac:picMkLst>
        </pc:picChg>
      </pc:sldChg>
      <pc:sldChg chg="new del">
        <pc:chgData name="Juan Alfonzo" userId="d55fecff-b583-4bc9-8f14-d9cafb3fda7d" providerId="ADAL" clId="{90EA39EA-B691-40E1-A89E-3198135DBCC8}" dt="2021-04-07T00:41:29.353" v="1371" actId="47"/>
        <pc:sldMkLst>
          <pc:docMk/>
          <pc:sldMk cId="107281552" sldId="315"/>
        </pc:sldMkLst>
      </pc:sldChg>
      <pc:sldChg chg="addSp modSp new mod ord addCm delCm">
        <pc:chgData name="Juan Alfonzo" userId="d55fecff-b583-4bc9-8f14-d9cafb3fda7d" providerId="ADAL" clId="{90EA39EA-B691-40E1-A89E-3198135DBCC8}" dt="2021-04-13T03:42:09.394" v="7338" actId="20577"/>
        <pc:sldMkLst>
          <pc:docMk/>
          <pc:sldMk cId="1567647534" sldId="315"/>
        </pc:sldMkLst>
        <pc:spChg chg="add mod">
          <ac:chgData name="Juan Alfonzo" userId="d55fecff-b583-4bc9-8f14-d9cafb3fda7d" providerId="ADAL" clId="{90EA39EA-B691-40E1-A89E-3198135DBCC8}" dt="2021-04-07T20:58:51.215" v="1963" actId="20577"/>
          <ac:spMkLst>
            <pc:docMk/>
            <pc:sldMk cId="1567647534" sldId="315"/>
            <ac:spMk id="2" creationId="{7CB63ADF-1588-4F6B-A5F5-7E8444FEDB74}"/>
          </ac:spMkLst>
        </pc:spChg>
        <pc:spChg chg="add mod">
          <ac:chgData name="Juan Alfonzo" userId="d55fecff-b583-4bc9-8f14-d9cafb3fda7d" providerId="ADAL" clId="{90EA39EA-B691-40E1-A89E-3198135DBCC8}" dt="2021-04-13T03:42:09.394" v="7338" actId="20577"/>
          <ac:spMkLst>
            <pc:docMk/>
            <pc:sldMk cId="1567647534" sldId="315"/>
            <ac:spMk id="6" creationId="{BE74A3ED-2EEB-44B2-BF20-2EB323C275BE}"/>
          </ac:spMkLst>
        </pc:spChg>
        <pc:picChg chg="add mod">
          <ac:chgData name="Juan Alfonzo" userId="d55fecff-b583-4bc9-8f14-d9cafb3fda7d" providerId="ADAL" clId="{90EA39EA-B691-40E1-A89E-3198135DBCC8}" dt="2021-04-07T20:12:23.570" v="1717" actId="1076"/>
          <ac:picMkLst>
            <pc:docMk/>
            <pc:sldMk cId="1567647534" sldId="315"/>
            <ac:picMk id="4" creationId="{A4560AA7-C3A3-4D9A-80E5-DF86D2447FB1}"/>
          </ac:picMkLst>
        </pc:picChg>
        <pc:picChg chg="add mod">
          <ac:chgData name="Juan Alfonzo" userId="d55fecff-b583-4bc9-8f14-d9cafb3fda7d" providerId="ADAL" clId="{90EA39EA-B691-40E1-A89E-3198135DBCC8}" dt="2021-04-08T21:55:08.974" v="2244" actId="1076"/>
          <ac:picMkLst>
            <pc:docMk/>
            <pc:sldMk cId="1567647534" sldId="315"/>
            <ac:picMk id="5" creationId="{AFB72E4C-93D2-49AD-AC5A-9AD0C4B56B34}"/>
          </ac:picMkLst>
        </pc:picChg>
      </pc:sldChg>
      <pc:sldChg chg="new del">
        <pc:chgData name="Juan Alfonzo" userId="d55fecff-b583-4bc9-8f14-d9cafb3fda7d" providerId="ADAL" clId="{90EA39EA-B691-40E1-A89E-3198135DBCC8}" dt="2021-04-07T00:41:18.329" v="1369" actId="47"/>
        <pc:sldMkLst>
          <pc:docMk/>
          <pc:sldMk cId="2785476729" sldId="315"/>
        </pc:sldMkLst>
      </pc:sldChg>
      <pc:sldChg chg="add del">
        <pc:chgData name="Juan Alfonzo" userId="d55fecff-b583-4bc9-8f14-d9cafb3fda7d" providerId="ADAL" clId="{90EA39EA-B691-40E1-A89E-3198135DBCC8}" dt="2021-04-07T00:38:24.704" v="1331"/>
        <pc:sldMkLst>
          <pc:docMk/>
          <pc:sldMk cId="3749775835" sldId="315"/>
        </pc:sldMkLst>
      </pc:sldChg>
      <pc:sldChg chg="addSp delSp modSp new mod">
        <pc:chgData name="Juan Alfonzo" userId="d55fecff-b583-4bc9-8f14-d9cafb3fda7d" providerId="ADAL" clId="{90EA39EA-B691-40E1-A89E-3198135DBCC8}" dt="2021-04-08T19:25:53.488" v="2240" actId="14100"/>
        <pc:sldMkLst>
          <pc:docMk/>
          <pc:sldMk cId="693202737" sldId="316"/>
        </pc:sldMkLst>
        <pc:spChg chg="mod">
          <ac:chgData name="Juan Alfonzo" userId="d55fecff-b583-4bc9-8f14-d9cafb3fda7d" providerId="ADAL" clId="{90EA39EA-B691-40E1-A89E-3198135DBCC8}" dt="2021-04-08T19:10:47.035" v="2098" actId="20577"/>
          <ac:spMkLst>
            <pc:docMk/>
            <pc:sldMk cId="693202737" sldId="316"/>
            <ac:spMk id="2" creationId="{A1F3A9FF-531F-4855-ACCA-F1DB386FACCE}"/>
          </ac:spMkLst>
        </pc:spChg>
        <pc:spChg chg="add mod">
          <ac:chgData name="Juan Alfonzo" userId="d55fecff-b583-4bc9-8f14-d9cafb3fda7d" providerId="ADAL" clId="{90EA39EA-B691-40E1-A89E-3198135DBCC8}" dt="2021-04-08T19:25:26.179" v="2235" actId="1076"/>
          <ac:spMkLst>
            <pc:docMk/>
            <pc:sldMk cId="693202737" sldId="316"/>
            <ac:spMk id="7" creationId="{E521202F-0BB2-44B3-BFB8-63935142D8E0}"/>
          </ac:spMkLst>
        </pc:spChg>
        <pc:picChg chg="add mod modCrop">
          <ac:chgData name="Juan Alfonzo" userId="d55fecff-b583-4bc9-8f14-d9cafb3fda7d" providerId="ADAL" clId="{90EA39EA-B691-40E1-A89E-3198135DBCC8}" dt="2021-04-08T19:12:14.283" v="2108" actId="1076"/>
          <ac:picMkLst>
            <pc:docMk/>
            <pc:sldMk cId="693202737" sldId="316"/>
            <ac:picMk id="4" creationId="{D05F195C-A150-42FA-8574-702B704842EA}"/>
          </ac:picMkLst>
        </pc:picChg>
        <pc:picChg chg="add mod">
          <ac:chgData name="Juan Alfonzo" userId="d55fecff-b583-4bc9-8f14-d9cafb3fda7d" providerId="ADAL" clId="{90EA39EA-B691-40E1-A89E-3198135DBCC8}" dt="2021-04-08T19:14:56.669" v="2222" actId="1076"/>
          <ac:picMkLst>
            <pc:docMk/>
            <pc:sldMk cId="693202737" sldId="316"/>
            <ac:picMk id="6" creationId="{B2EA1772-9F56-4F22-AA68-9B02CC333F11}"/>
          </ac:picMkLst>
        </pc:picChg>
        <pc:picChg chg="add mod">
          <ac:chgData name="Juan Alfonzo" userId="d55fecff-b583-4bc9-8f14-d9cafb3fda7d" providerId="ADAL" clId="{90EA39EA-B691-40E1-A89E-3198135DBCC8}" dt="2021-04-08T19:14:50.092" v="2217" actId="1076"/>
          <ac:picMkLst>
            <pc:docMk/>
            <pc:sldMk cId="693202737" sldId="316"/>
            <ac:picMk id="8" creationId="{CA67BB22-C7F7-4725-B1E7-580A9EAC1F18}"/>
          </ac:picMkLst>
        </pc:picChg>
        <pc:cxnChg chg="add del mod">
          <ac:chgData name="Juan Alfonzo" userId="d55fecff-b583-4bc9-8f14-d9cafb3fda7d" providerId="ADAL" clId="{90EA39EA-B691-40E1-A89E-3198135DBCC8}" dt="2021-04-08T19:14:36.896" v="2212" actId="478"/>
          <ac:cxnSpMkLst>
            <pc:docMk/>
            <pc:sldMk cId="693202737" sldId="316"/>
            <ac:cxnSpMk id="10" creationId="{FE0D13FE-6CC8-431E-8237-1254364D70C2}"/>
          </ac:cxnSpMkLst>
        </pc:cxnChg>
        <pc:cxnChg chg="add del mod">
          <ac:chgData name="Juan Alfonzo" userId="d55fecff-b583-4bc9-8f14-d9cafb3fda7d" providerId="ADAL" clId="{90EA39EA-B691-40E1-A89E-3198135DBCC8}" dt="2021-04-08T19:15:41.044" v="2227" actId="478"/>
          <ac:cxnSpMkLst>
            <pc:docMk/>
            <pc:sldMk cId="693202737" sldId="316"/>
            <ac:cxnSpMk id="13" creationId="{40025211-51CF-4591-B7B3-A2CA9C59B85B}"/>
          </ac:cxnSpMkLst>
        </pc:cxnChg>
        <pc:cxnChg chg="add mod">
          <ac:chgData name="Juan Alfonzo" userId="d55fecff-b583-4bc9-8f14-d9cafb3fda7d" providerId="ADAL" clId="{90EA39EA-B691-40E1-A89E-3198135DBCC8}" dt="2021-04-08T19:25:53.488" v="2240" actId="14100"/>
          <ac:cxnSpMkLst>
            <pc:docMk/>
            <pc:sldMk cId="693202737" sldId="316"/>
            <ac:cxnSpMk id="16" creationId="{43C924D0-B48C-4252-A6B9-4BD4E6D9620F}"/>
          </ac:cxnSpMkLst>
        </pc:cxnChg>
      </pc:sldChg>
      <pc:sldChg chg="addSp delSp modSp new mod setBg">
        <pc:chgData name="Juan Alfonzo" userId="d55fecff-b583-4bc9-8f14-d9cafb3fda7d" providerId="ADAL" clId="{90EA39EA-B691-40E1-A89E-3198135DBCC8}" dt="2021-04-09T01:40:30.856" v="4666" actId="1076"/>
        <pc:sldMkLst>
          <pc:docMk/>
          <pc:sldMk cId="1869272232" sldId="317"/>
        </pc:sldMkLst>
        <pc:spChg chg="add mod">
          <ac:chgData name="Juan Alfonzo" userId="d55fecff-b583-4bc9-8f14-d9cafb3fda7d" providerId="ADAL" clId="{90EA39EA-B691-40E1-A89E-3198135DBCC8}" dt="2021-04-08T22:04:25.557" v="2625" actId="26606"/>
          <ac:spMkLst>
            <pc:docMk/>
            <pc:sldMk cId="1869272232" sldId="317"/>
            <ac:spMk id="3" creationId="{915606A6-809A-4B14-AA68-8D067AF51748}"/>
          </ac:spMkLst>
        </pc:spChg>
        <pc:spChg chg="add del mod">
          <ac:chgData name="Juan Alfonzo" userId="d55fecff-b583-4bc9-8f14-d9cafb3fda7d" providerId="ADAL" clId="{90EA39EA-B691-40E1-A89E-3198135DBCC8}" dt="2021-04-08T22:05:08.619" v="2639" actId="1076"/>
          <ac:spMkLst>
            <pc:docMk/>
            <pc:sldMk cId="1869272232" sldId="317"/>
            <ac:spMk id="7" creationId="{23F367C8-71E0-4E12-89C4-1FFEB6AD8E19}"/>
          </ac:spMkLst>
        </pc:spChg>
        <pc:spChg chg="add del">
          <ac:chgData name="Juan Alfonzo" userId="d55fecff-b583-4bc9-8f14-d9cafb3fda7d" providerId="ADAL" clId="{90EA39EA-B691-40E1-A89E-3198135DBCC8}" dt="2021-04-08T22:04:25.557" v="2625" actId="26606"/>
          <ac:spMkLst>
            <pc:docMk/>
            <pc:sldMk cId="1869272232" sldId="317"/>
            <ac:spMk id="13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08T22:04:25.557" v="2625" actId="26606"/>
          <ac:spMkLst>
            <pc:docMk/>
            <pc:sldMk cId="1869272232" sldId="317"/>
            <ac:spMk id="17" creationId="{990D0034-F768-41E7-85D4-F38C4DE85770}"/>
          </ac:spMkLst>
        </pc:spChg>
        <pc:spChg chg="add del">
          <ac:chgData name="Juan Alfonzo" userId="d55fecff-b583-4bc9-8f14-d9cafb3fda7d" providerId="ADAL" clId="{90EA39EA-B691-40E1-A89E-3198135DBCC8}" dt="2021-04-08T22:04:25.557" v="2625" actId="26606"/>
          <ac:spMkLst>
            <pc:docMk/>
            <pc:sldMk cId="1869272232" sldId="317"/>
            <ac:spMk id="21" creationId="{7A3E0404-86A9-40FA-8DB8-302414EE2D9E}"/>
          </ac:spMkLst>
        </pc:spChg>
        <pc:graphicFrameChg chg="add del">
          <ac:chgData name="Juan Alfonzo" userId="d55fecff-b583-4bc9-8f14-d9cafb3fda7d" providerId="ADAL" clId="{90EA39EA-B691-40E1-A89E-3198135DBCC8}" dt="2021-04-08T22:04:27.097" v="2627" actId="26606"/>
          <ac:graphicFrameMkLst>
            <pc:docMk/>
            <pc:sldMk cId="1869272232" sldId="317"/>
            <ac:graphicFrameMk id="10" creationId="{821DF6FF-557C-4781-8A17-7001C14D024E}"/>
          </ac:graphicFrameMkLst>
        </pc:graphicFrameChg>
        <pc:graphicFrameChg chg="add del">
          <ac:chgData name="Juan Alfonzo" userId="d55fecff-b583-4bc9-8f14-d9cafb3fda7d" providerId="ADAL" clId="{90EA39EA-B691-40E1-A89E-3198135DBCC8}" dt="2021-04-08T22:04:42.378" v="2629" actId="26606"/>
          <ac:graphicFrameMkLst>
            <pc:docMk/>
            <pc:sldMk cId="1869272232" sldId="317"/>
            <ac:graphicFrameMk id="12" creationId="{565B68D8-0CEB-4094-999D-09DB6431C278}"/>
          </ac:graphicFrameMkLst>
        </pc:graphicFrameChg>
        <pc:picChg chg="add mod ord modCrop">
          <ac:chgData name="Juan Alfonzo" userId="d55fecff-b583-4bc9-8f14-d9cafb3fda7d" providerId="ADAL" clId="{90EA39EA-B691-40E1-A89E-3198135DBCC8}" dt="2021-04-09T01:40:25.689" v="4663" actId="1076"/>
          <ac:picMkLst>
            <pc:docMk/>
            <pc:sldMk cId="1869272232" sldId="317"/>
            <ac:picMk id="5" creationId="{D49B1DD5-5A6A-407E-B789-2C4759A6BA03}"/>
          </ac:picMkLst>
        </pc:picChg>
        <pc:picChg chg="add del mod">
          <ac:chgData name="Juan Alfonzo" userId="d55fecff-b583-4bc9-8f14-d9cafb3fda7d" providerId="ADAL" clId="{90EA39EA-B691-40E1-A89E-3198135DBCC8}" dt="2021-04-08T22:04:42.682" v="2630"/>
          <ac:picMkLst>
            <pc:docMk/>
            <pc:sldMk cId="1869272232" sldId="317"/>
            <ac:picMk id="8" creationId="{32133A2D-FA1D-4136-B1D9-0D7B3F9CB207}"/>
          </ac:picMkLst>
        </pc:picChg>
        <pc:picChg chg="add mod">
          <ac:chgData name="Juan Alfonzo" userId="d55fecff-b583-4bc9-8f14-d9cafb3fda7d" providerId="ADAL" clId="{90EA39EA-B691-40E1-A89E-3198135DBCC8}" dt="2021-04-09T01:40:30.856" v="4666" actId="1076"/>
          <ac:picMkLst>
            <pc:docMk/>
            <pc:sldMk cId="1869272232" sldId="317"/>
            <ac:picMk id="11" creationId="{6722DC85-C39D-4A8F-AF89-3FBB46D37462}"/>
          </ac:picMkLst>
        </pc:picChg>
        <pc:picChg chg="add mod">
          <ac:chgData name="Juan Alfonzo" userId="d55fecff-b583-4bc9-8f14-d9cafb3fda7d" providerId="ADAL" clId="{90EA39EA-B691-40E1-A89E-3198135DBCC8}" dt="2021-04-09T01:40:25.034" v="4662" actId="1076"/>
          <ac:picMkLst>
            <pc:docMk/>
            <pc:sldMk cId="1869272232" sldId="317"/>
            <ac:picMk id="16" creationId="{9817B837-7502-47F8-9A2F-A629A4CF1FAB}"/>
          </ac:picMkLst>
        </pc:picChg>
        <pc:picChg chg="add del mod">
          <ac:chgData name="Juan Alfonzo" userId="d55fecff-b583-4bc9-8f14-d9cafb3fda7d" providerId="ADAL" clId="{90EA39EA-B691-40E1-A89E-3198135DBCC8}" dt="2021-04-08T22:20:39.862" v="3124" actId="478"/>
          <ac:picMkLst>
            <pc:docMk/>
            <pc:sldMk cId="1869272232" sldId="317"/>
            <ac:picMk id="18" creationId="{67AA1DF1-6294-40BF-AC89-DD88E2C8A123}"/>
          </ac:picMkLst>
        </pc:picChg>
        <pc:picChg chg="add mod">
          <ac:chgData name="Juan Alfonzo" userId="d55fecff-b583-4bc9-8f14-d9cafb3fda7d" providerId="ADAL" clId="{90EA39EA-B691-40E1-A89E-3198135DBCC8}" dt="2021-04-09T01:40:28.845" v="4665" actId="1076"/>
          <ac:picMkLst>
            <pc:docMk/>
            <pc:sldMk cId="1869272232" sldId="317"/>
            <ac:picMk id="20" creationId="{F2DEB397-1B85-48DA-941B-7A4D1FDFF96A}"/>
          </ac:picMkLst>
        </pc:picChg>
        <pc:cxnChg chg="add del">
          <ac:chgData name="Juan Alfonzo" userId="d55fecff-b583-4bc9-8f14-d9cafb3fda7d" providerId="ADAL" clId="{90EA39EA-B691-40E1-A89E-3198135DBCC8}" dt="2021-04-08T22:04:25.557" v="2625" actId="26606"/>
          <ac:cxnSpMkLst>
            <pc:docMk/>
            <pc:sldMk cId="1869272232" sldId="317"/>
            <ac:cxnSpMk id="15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08T22:04:25.557" v="2625" actId="26606"/>
          <ac:cxnSpMkLst>
            <pc:docMk/>
            <pc:sldMk cId="1869272232" sldId="317"/>
            <ac:cxnSpMk id="19" creationId="{5A0A5CF6-407C-4691-8122-49DF69D0020D}"/>
          </ac:cxnSpMkLst>
        </pc:cxnChg>
      </pc:sldChg>
      <pc:sldChg chg="addSp delSp modSp new mod">
        <pc:chgData name="Juan Alfonzo" userId="d55fecff-b583-4bc9-8f14-d9cafb3fda7d" providerId="ADAL" clId="{90EA39EA-B691-40E1-A89E-3198135DBCC8}" dt="2021-04-08T22:35:09.719" v="3610" actId="1076"/>
        <pc:sldMkLst>
          <pc:docMk/>
          <pc:sldMk cId="2240816307" sldId="318"/>
        </pc:sldMkLst>
        <pc:spChg chg="add mod">
          <ac:chgData name="Juan Alfonzo" userId="d55fecff-b583-4bc9-8f14-d9cafb3fda7d" providerId="ADAL" clId="{90EA39EA-B691-40E1-A89E-3198135DBCC8}" dt="2021-04-08T22:33:15.501" v="3581" actId="404"/>
          <ac:spMkLst>
            <pc:docMk/>
            <pc:sldMk cId="2240816307" sldId="318"/>
            <ac:spMk id="2" creationId="{5A414E1F-71DE-4077-A741-F0DD348A6CA5}"/>
          </ac:spMkLst>
        </pc:spChg>
        <pc:spChg chg="add del mod">
          <ac:chgData name="Juan Alfonzo" userId="d55fecff-b583-4bc9-8f14-d9cafb3fda7d" providerId="ADAL" clId="{90EA39EA-B691-40E1-A89E-3198135DBCC8}" dt="2021-04-08T22:14:06.917" v="2748"/>
          <ac:spMkLst>
            <pc:docMk/>
            <pc:sldMk cId="2240816307" sldId="318"/>
            <ac:spMk id="16" creationId="{91B74799-89EC-41C7-AE9C-EC5F2122173E}"/>
          </ac:spMkLst>
        </pc:spChg>
        <pc:spChg chg="add mod">
          <ac:chgData name="Juan Alfonzo" userId="d55fecff-b583-4bc9-8f14-d9cafb3fda7d" providerId="ADAL" clId="{90EA39EA-B691-40E1-A89E-3198135DBCC8}" dt="2021-04-08T22:18:33.268" v="3123" actId="20577"/>
          <ac:spMkLst>
            <pc:docMk/>
            <pc:sldMk cId="2240816307" sldId="318"/>
            <ac:spMk id="18" creationId="{06A3F50D-D5E2-4288-AC7B-4B2C6CBF74A0}"/>
          </ac:spMkLst>
        </pc:spChg>
        <pc:picChg chg="add mod">
          <ac:chgData name="Juan Alfonzo" userId="d55fecff-b583-4bc9-8f14-d9cafb3fda7d" providerId="ADAL" clId="{90EA39EA-B691-40E1-A89E-3198135DBCC8}" dt="2021-04-08T22:08:56.213" v="2704" actId="1076"/>
          <ac:picMkLst>
            <pc:docMk/>
            <pc:sldMk cId="2240816307" sldId="318"/>
            <ac:picMk id="4" creationId="{85744666-4AA9-4AAC-9FE0-A8937E833DC9}"/>
          </ac:picMkLst>
        </pc:picChg>
        <pc:picChg chg="add mod">
          <ac:chgData name="Juan Alfonzo" userId="d55fecff-b583-4bc9-8f14-d9cafb3fda7d" providerId="ADAL" clId="{90EA39EA-B691-40E1-A89E-3198135DBCC8}" dt="2021-04-08T22:35:04.198" v="3609" actId="1076"/>
          <ac:picMkLst>
            <pc:docMk/>
            <pc:sldMk cId="2240816307" sldId="318"/>
            <ac:picMk id="6" creationId="{D94CB309-7239-4BFE-938F-0A97D4B8730D}"/>
          </ac:picMkLst>
        </pc:picChg>
        <pc:picChg chg="add mod">
          <ac:chgData name="Juan Alfonzo" userId="d55fecff-b583-4bc9-8f14-d9cafb3fda7d" providerId="ADAL" clId="{90EA39EA-B691-40E1-A89E-3198135DBCC8}" dt="2021-04-08T22:11:11.136" v="2714" actId="1076"/>
          <ac:picMkLst>
            <pc:docMk/>
            <pc:sldMk cId="2240816307" sldId="318"/>
            <ac:picMk id="8" creationId="{BD8ED17A-FA8B-487B-82EE-DAED401A4718}"/>
          </ac:picMkLst>
        </pc:picChg>
        <pc:picChg chg="add mod">
          <ac:chgData name="Juan Alfonzo" userId="d55fecff-b583-4bc9-8f14-d9cafb3fda7d" providerId="ADAL" clId="{90EA39EA-B691-40E1-A89E-3198135DBCC8}" dt="2021-04-08T22:11:42.788" v="2720" actId="1076"/>
          <ac:picMkLst>
            <pc:docMk/>
            <pc:sldMk cId="2240816307" sldId="318"/>
            <ac:picMk id="10" creationId="{AA236A27-F243-4022-A633-C2D5926A0FE6}"/>
          </ac:picMkLst>
        </pc:picChg>
        <pc:picChg chg="add mod modCrop">
          <ac:chgData name="Juan Alfonzo" userId="d55fecff-b583-4bc9-8f14-d9cafb3fda7d" providerId="ADAL" clId="{90EA39EA-B691-40E1-A89E-3198135DBCC8}" dt="2021-04-08T22:12:58.222" v="2734" actId="1076"/>
          <ac:picMkLst>
            <pc:docMk/>
            <pc:sldMk cId="2240816307" sldId="318"/>
            <ac:picMk id="12" creationId="{CC9FDE84-5D94-4B36-A60D-0C84BC332A4B}"/>
          </ac:picMkLst>
        </pc:picChg>
        <pc:picChg chg="add mod modCrop">
          <ac:chgData name="Juan Alfonzo" userId="d55fecff-b583-4bc9-8f14-d9cafb3fda7d" providerId="ADAL" clId="{90EA39EA-B691-40E1-A89E-3198135DBCC8}" dt="2021-04-08T22:13:38.251" v="2739" actId="1076"/>
          <ac:picMkLst>
            <pc:docMk/>
            <pc:sldMk cId="2240816307" sldId="318"/>
            <ac:picMk id="14" creationId="{D8B13E7D-127C-4EC1-8727-CCAA862C40AA}"/>
          </ac:picMkLst>
        </pc:picChg>
        <pc:picChg chg="add mod">
          <ac:chgData name="Juan Alfonzo" userId="d55fecff-b583-4bc9-8f14-d9cafb3fda7d" providerId="ADAL" clId="{90EA39EA-B691-40E1-A89E-3198135DBCC8}" dt="2021-04-08T22:13:52.737" v="2745" actId="1076"/>
          <ac:picMkLst>
            <pc:docMk/>
            <pc:sldMk cId="2240816307" sldId="318"/>
            <ac:picMk id="15" creationId="{030BB719-DC53-4743-8D92-7095F51C490C}"/>
          </ac:picMkLst>
        </pc:picChg>
        <pc:picChg chg="add mod modCrop">
          <ac:chgData name="Juan Alfonzo" userId="d55fecff-b583-4bc9-8f14-d9cafb3fda7d" providerId="ADAL" clId="{90EA39EA-B691-40E1-A89E-3198135DBCC8}" dt="2021-04-08T22:35:09.719" v="3610" actId="1076"/>
          <ac:picMkLst>
            <pc:docMk/>
            <pc:sldMk cId="2240816307" sldId="318"/>
            <ac:picMk id="20" creationId="{F42635EA-5A2A-4E6F-A82D-97B539F36D34}"/>
          </ac:picMkLst>
        </pc:picChg>
      </pc:sldChg>
      <pc:sldChg chg="addSp delSp modSp new mod ord">
        <pc:chgData name="Juan Alfonzo" userId="d55fecff-b583-4bc9-8f14-d9cafb3fda7d" providerId="ADAL" clId="{90EA39EA-B691-40E1-A89E-3198135DBCC8}" dt="2021-04-14T05:00:08.318" v="7418" actId="1076"/>
        <pc:sldMkLst>
          <pc:docMk/>
          <pc:sldMk cId="1525127007" sldId="319"/>
        </pc:sldMkLst>
        <pc:spChg chg="add mod">
          <ac:chgData name="Juan Alfonzo" userId="d55fecff-b583-4bc9-8f14-d9cafb3fda7d" providerId="ADAL" clId="{90EA39EA-B691-40E1-A89E-3198135DBCC8}" dt="2021-04-08T22:26:22.519" v="3235" actId="404"/>
          <ac:spMkLst>
            <pc:docMk/>
            <pc:sldMk cId="1525127007" sldId="319"/>
            <ac:spMk id="2" creationId="{87BB321D-07AC-40E9-B824-13D64F1E2729}"/>
          </ac:spMkLst>
        </pc:spChg>
        <pc:spChg chg="add mod">
          <ac:chgData name="Juan Alfonzo" userId="d55fecff-b583-4bc9-8f14-d9cafb3fda7d" providerId="ADAL" clId="{90EA39EA-B691-40E1-A89E-3198135DBCC8}" dt="2021-04-13T03:43:54.166" v="7347" actId="14100"/>
          <ac:spMkLst>
            <pc:docMk/>
            <pc:sldMk cId="1525127007" sldId="319"/>
            <ac:spMk id="10" creationId="{F7341C70-7DA8-4720-9B2D-E8BF1424612A}"/>
          </ac:spMkLst>
        </pc:spChg>
        <pc:picChg chg="add del mod modCrop">
          <ac:chgData name="Juan Alfonzo" userId="d55fecff-b583-4bc9-8f14-d9cafb3fda7d" providerId="ADAL" clId="{90EA39EA-B691-40E1-A89E-3198135DBCC8}" dt="2021-04-08T22:26:32.679" v="3237" actId="478"/>
          <ac:picMkLst>
            <pc:docMk/>
            <pc:sldMk cId="1525127007" sldId="319"/>
            <ac:picMk id="4" creationId="{5A1DE5BF-7291-4DCA-9A72-8914B2E61668}"/>
          </ac:picMkLst>
        </pc:picChg>
        <pc:picChg chg="add mod">
          <ac:chgData name="Juan Alfonzo" userId="d55fecff-b583-4bc9-8f14-d9cafb3fda7d" providerId="ADAL" clId="{90EA39EA-B691-40E1-A89E-3198135DBCC8}" dt="2021-04-14T04:52:00.830" v="7407" actId="1076"/>
          <ac:picMkLst>
            <pc:docMk/>
            <pc:sldMk cId="1525127007" sldId="319"/>
            <ac:picMk id="6" creationId="{C294048A-407B-46D9-97FB-015A2CE7FDA0}"/>
          </ac:picMkLst>
        </pc:picChg>
        <pc:picChg chg="add mod">
          <ac:chgData name="Juan Alfonzo" userId="d55fecff-b583-4bc9-8f14-d9cafb3fda7d" providerId="ADAL" clId="{90EA39EA-B691-40E1-A89E-3198135DBCC8}" dt="2021-04-13T03:42:54.176" v="7344" actId="1076"/>
          <ac:picMkLst>
            <pc:docMk/>
            <pc:sldMk cId="1525127007" sldId="319"/>
            <ac:picMk id="7" creationId="{657A7DEE-FFA2-4C12-95FF-83704F9AE19A}"/>
          </ac:picMkLst>
        </pc:picChg>
        <pc:picChg chg="add mod">
          <ac:chgData name="Juan Alfonzo" userId="d55fecff-b583-4bc9-8f14-d9cafb3fda7d" providerId="ADAL" clId="{90EA39EA-B691-40E1-A89E-3198135DBCC8}" dt="2021-04-14T05:00:08.318" v="7418" actId="1076"/>
          <ac:picMkLst>
            <pc:docMk/>
            <pc:sldMk cId="1525127007" sldId="319"/>
            <ac:picMk id="8" creationId="{1144E8FE-505E-48D2-A2C1-637148AE37FE}"/>
          </ac:picMkLst>
        </pc:picChg>
        <pc:picChg chg="add del mod">
          <ac:chgData name="Juan Alfonzo" userId="d55fecff-b583-4bc9-8f14-d9cafb3fda7d" providerId="ADAL" clId="{90EA39EA-B691-40E1-A89E-3198135DBCC8}" dt="2021-04-14T04:57:34.095" v="7409"/>
          <ac:picMkLst>
            <pc:docMk/>
            <pc:sldMk cId="1525127007" sldId="319"/>
            <ac:picMk id="9" creationId="{73DB8EC5-647F-44D3-863F-A55F76253B88}"/>
          </ac:picMkLst>
        </pc:picChg>
        <pc:picChg chg="add del mod">
          <ac:chgData name="Juan Alfonzo" userId="d55fecff-b583-4bc9-8f14-d9cafb3fda7d" providerId="ADAL" clId="{90EA39EA-B691-40E1-A89E-3198135DBCC8}" dt="2021-04-14T04:58:12.867" v="7414" actId="478"/>
          <ac:picMkLst>
            <pc:docMk/>
            <pc:sldMk cId="1525127007" sldId="319"/>
            <ac:picMk id="11" creationId="{F69F622C-81BF-4D85-A62A-F74935E5C21E}"/>
          </ac:picMkLst>
        </pc:picChg>
      </pc:sldChg>
      <pc:sldChg chg="addSp delSp modSp new mod addCm delCm">
        <pc:chgData name="Juan Alfonzo" userId="d55fecff-b583-4bc9-8f14-d9cafb3fda7d" providerId="ADAL" clId="{90EA39EA-B691-40E1-A89E-3198135DBCC8}" dt="2021-04-14T05:11:04.740" v="7420" actId="14100"/>
        <pc:sldMkLst>
          <pc:docMk/>
          <pc:sldMk cId="1999521024" sldId="320"/>
        </pc:sldMkLst>
        <pc:spChg chg="add del mod">
          <ac:chgData name="Juan Alfonzo" userId="d55fecff-b583-4bc9-8f14-d9cafb3fda7d" providerId="ADAL" clId="{90EA39EA-B691-40E1-A89E-3198135DBCC8}" dt="2021-04-09T01:17:08.456" v="3618"/>
          <ac:spMkLst>
            <pc:docMk/>
            <pc:sldMk cId="1999521024" sldId="320"/>
            <ac:spMk id="2" creationId="{0E7E92B8-C20B-4BEA-B138-B9A5D0AB39D3}"/>
          </ac:spMkLst>
        </pc:spChg>
        <pc:spChg chg="add del mod">
          <ac:chgData name="Juan Alfonzo" userId="d55fecff-b583-4bc9-8f14-d9cafb3fda7d" providerId="ADAL" clId="{90EA39EA-B691-40E1-A89E-3198135DBCC8}" dt="2021-04-09T01:17:08.456" v="3620"/>
          <ac:spMkLst>
            <pc:docMk/>
            <pc:sldMk cId="1999521024" sldId="320"/>
            <ac:spMk id="3" creationId="{7677BD25-5BC0-4F29-ACC5-7E08345ADDD1}"/>
          </ac:spMkLst>
        </pc:spChg>
        <pc:spChg chg="add del mod">
          <ac:chgData name="Juan Alfonzo" userId="d55fecff-b583-4bc9-8f14-d9cafb3fda7d" providerId="ADAL" clId="{90EA39EA-B691-40E1-A89E-3198135DBCC8}" dt="2021-04-09T01:17:37.031" v="3626"/>
          <ac:spMkLst>
            <pc:docMk/>
            <pc:sldMk cId="1999521024" sldId="320"/>
            <ac:spMk id="4" creationId="{EA35091B-9C5B-44B4-9915-9AED668E209A}"/>
          </ac:spMkLst>
        </pc:spChg>
        <pc:spChg chg="add mod">
          <ac:chgData name="Juan Alfonzo" userId="d55fecff-b583-4bc9-8f14-d9cafb3fda7d" providerId="ADAL" clId="{90EA39EA-B691-40E1-A89E-3198135DBCC8}" dt="2021-04-09T01:34:00.058" v="4549" actId="1076"/>
          <ac:spMkLst>
            <pc:docMk/>
            <pc:sldMk cId="1999521024" sldId="320"/>
            <ac:spMk id="5" creationId="{78312975-8649-4F24-9F6B-4C0B04E16D52}"/>
          </ac:spMkLst>
        </pc:spChg>
        <pc:spChg chg="add mod">
          <ac:chgData name="Juan Alfonzo" userId="d55fecff-b583-4bc9-8f14-d9cafb3fda7d" providerId="ADAL" clId="{90EA39EA-B691-40E1-A89E-3198135DBCC8}" dt="2021-04-09T01:33:32.101" v="4547" actId="20577"/>
          <ac:spMkLst>
            <pc:docMk/>
            <pc:sldMk cId="1999521024" sldId="320"/>
            <ac:spMk id="10" creationId="{C9EE8CF1-6056-4236-8EAF-CC85F2262081}"/>
          </ac:spMkLst>
        </pc:spChg>
        <pc:picChg chg="add mod">
          <ac:chgData name="Juan Alfonzo" userId="d55fecff-b583-4bc9-8f14-d9cafb3fda7d" providerId="ADAL" clId="{90EA39EA-B691-40E1-A89E-3198135DBCC8}" dt="2021-04-09T01:35:37.245" v="4550" actId="1076"/>
          <ac:picMkLst>
            <pc:docMk/>
            <pc:sldMk cId="1999521024" sldId="320"/>
            <ac:picMk id="7" creationId="{D6D891BA-5157-4591-A43D-115DC1E9E211}"/>
          </ac:picMkLst>
        </pc:picChg>
        <pc:picChg chg="add mod">
          <ac:chgData name="Juan Alfonzo" userId="d55fecff-b583-4bc9-8f14-d9cafb3fda7d" providerId="ADAL" clId="{90EA39EA-B691-40E1-A89E-3198135DBCC8}" dt="2021-04-09T01:35:39.456" v="4551" actId="1076"/>
          <ac:picMkLst>
            <pc:docMk/>
            <pc:sldMk cId="1999521024" sldId="320"/>
            <ac:picMk id="8" creationId="{C7A75B03-3EB0-481C-9EA2-19576CB9220F}"/>
          </ac:picMkLst>
        </pc:picChg>
        <pc:picChg chg="add mod">
          <ac:chgData name="Juan Alfonzo" userId="d55fecff-b583-4bc9-8f14-d9cafb3fda7d" providerId="ADAL" clId="{90EA39EA-B691-40E1-A89E-3198135DBCC8}" dt="2021-04-09T01:35:56.824" v="4554" actId="14100"/>
          <ac:picMkLst>
            <pc:docMk/>
            <pc:sldMk cId="1999521024" sldId="320"/>
            <ac:picMk id="12" creationId="{64503190-7D93-453A-8DD6-91000431E0F9}"/>
          </ac:picMkLst>
        </pc:picChg>
        <pc:picChg chg="add mod modCrop">
          <ac:chgData name="Juan Alfonzo" userId="d55fecff-b583-4bc9-8f14-d9cafb3fda7d" providerId="ADAL" clId="{90EA39EA-B691-40E1-A89E-3198135DBCC8}" dt="2021-04-09T01:35:59.358" v="4556" actId="1076"/>
          <ac:picMkLst>
            <pc:docMk/>
            <pc:sldMk cId="1999521024" sldId="320"/>
            <ac:picMk id="14" creationId="{6E4E34F7-EBA9-4090-829D-2B1FD15BB453}"/>
          </ac:picMkLst>
        </pc:picChg>
        <pc:picChg chg="add mod">
          <ac:chgData name="Juan Alfonzo" userId="d55fecff-b583-4bc9-8f14-d9cafb3fda7d" providerId="ADAL" clId="{90EA39EA-B691-40E1-A89E-3198135DBCC8}" dt="2021-04-09T01:27:41.642" v="4166" actId="1076"/>
          <ac:picMkLst>
            <pc:docMk/>
            <pc:sldMk cId="1999521024" sldId="320"/>
            <ac:picMk id="16" creationId="{A4728164-8D7C-4FD9-B733-0616EEF64F79}"/>
          </ac:picMkLst>
        </pc:picChg>
        <pc:picChg chg="add mod">
          <ac:chgData name="Juan Alfonzo" userId="d55fecff-b583-4bc9-8f14-d9cafb3fda7d" providerId="ADAL" clId="{90EA39EA-B691-40E1-A89E-3198135DBCC8}" dt="2021-04-09T01:29:45.259" v="4198" actId="14100"/>
          <ac:picMkLst>
            <pc:docMk/>
            <pc:sldMk cId="1999521024" sldId="320"/>
            <ac:picMk id="18" creationId="{118EAE86-2BEA-4EA0-97C1-874DC9D79C23}"/>
          </ac:picMkLst>
        </pc:picChg>
        <pc:picChg chg="add mod">
          <ac:chgData name="Juan Alfonzo" userId="d55fecff-b583-4bc9-8f14-d9cafb3fda7d" providerId="ADAL" clId="{90EA39EA-B691-40E1-A89E-3198135DBCC8}" dt="2021-04-09T01:29:07.468" v="4190" actId="1076"/>
          <ac:picMkLst>
            <pc:docMk/>
            <pc:sldMk cId="1999521024" sldId="320"/>
            <ac:picMk id="20" creationId="{F5451796-9F3C-497E-849E-3A053D50661E}"/>
          </ac:picMkLst>
        </pc:picChg>
        <pc:picChg chg="add mod">
          <ac:chgData name="Juan Alfonzo" userId="d55fecff-b583-4bc9-8f14-d9cafb3fda7d" providerId="ADAL" clId="{90EA39EA-B691-40E1-A89E-3198135DBCC8}" dt="2021-04-09T01:30:24.534" v="4204" actId="1076"/>
          <ac:picMkLst>
            <pc:docMk/>
            <pc:sldMk cId="1999521024" sldId="320"/>
            <ac:picMk id="22" creationId="{4D70D44B-D1ED-4FD3-A0C7-0C1A4464FCCE}"/>
          </ac:picMkLst>
        </pc:picChg>
        <pc:picChg chg="add mod modCrop">
          <ac:chgData name="Juan Alfonzo" userId="d55fecff-b583-4bc9-8f14-d9cafb3fda7d" providerId="ADAL" clId="{90EA39EA-B691-40E1-A89E-3198135DBCC8}" dt="2021-04-09T01:32:10.769" v="4237" actId="1076"/>
          <ac:picMkLst>
            <pc:docMk/>
            <pc:sldMk cId="1999521024" sldId="320"/>
            <ac:picMk id="24" creationId="{A235C350-4355-4FEF-A7E3-BAF48C05C2A1}"/>
          </ac:picMkLst>
        </pc:picChg>
        <pc:picChg chg="add mod">
          <ac:chgData name="Juan Alfonzo" userId="d55fecff-b583-4bc9-8f14-d9cafb3fda7d" providerId="ADAL" clId="{90EA39EA-B691-40E1-A89E-3198135DBCC8}" dt="2021-04-14T05:11:04.740" v="7420" actId="14100"/>
          <ac:picMkLst>
            <pc:docMk/>
            <pc:sldMk cId="1999521024" sldId="320"/>
            <ac:picMk id="25" creationId="{2DC4575D-0635-4E92-A94F-70342DE918B4}"/>
          </ac:picMkLst>
        </pc:picChg>
      </pc:sldChg>
      <pc:sldChg chg="addSp modSp new mod">
        <pc:chgData name="Juan Alfonzo" userId="d55fecff-b583-4bc9-8f14-d9cafb3fda7d" providerId="ADAL" clId="{90EA39EA-B691-40E1-A89E-3198135DBCC8}" dt="2021-04-13T18:03:54.894" v="7406" actId="1076"/>
        <pc:sldMkLst>
          <pc:docMk/>
          <pc:sldMk cId="1257952152" sldId="321"/>
        </pc:sldMkLst>
        <pc:spChg chg="add mod">
          <ac:chgData name="Juan Alfonzo" userId="d55fecff-b583-4bc9-8f14-d9cafb3fda7d" providerId="ADAL" clId="{90EA39EA-B691-40E1-A89E-3198135DBCC8}" dt="2021-04-13T18:03:54.894" v="7406" actId="1076"/>
          <ac:spMkLst>
            <pc:docMk/>
            <pc:sldMk cId="1257952152" sldId="321"/>
            <ac:spMk id="3" creationId="{49A9C678-A684-45AB-AAFB-D567CF7B6D50}"/>
          </ac:spMkLst>
        </pc:spChg>
        <pc:spChg chg="add mod">
          <ac:chgData name="Juan Alfonzo" userId="d55fecff-b583-4bc9-8f14-d9cafb3fda7d" providerId="ADAL" clId="{90EA39EA-B691-40E1-A89E-3198135DBCC8}" dt="2021-04-13T03:59:44.085" v="7355" actId="1076"/>
          <ac:spMkLst>
            <pc:docMk/>
            <pc:sldMk cId="1257952152" sldId="321"/>
            <ac:spMk id="12" creationId="{FF813BE8-CF92-4423-8084-DF32FD881AA8}"/>
          </ac:spMkLst>
        </pc:spChg>
        <pc:picChg chg="add mod">
          <ac:chgData name="Juan Alfonzo" userId="d55fecff-b583-4bc9-8f14-d9cafb3fda7d" providerId="ADAL" clId="{90EA39EA-B691-40E1-A89E-3198135DBCC8}" dt="2021-04-09T01:41:17.608" v="4676" actId="1076"/>
          <ac:picMkLst>
            <pc:docMk/>
            <pc:sldMk cId="1257952152" sldId="321"/>
            <ac:picMk id="5" creationId="{944E5DB8-AFF3-471E-BDAE-601380AB59EF}"/>
          </ac:picMkLst>
        </pc:picChg>
        <pc:picChg chg="add mod">
          <ac:chgData name="Juan Alfonzo" userId="d55fecff-b583-4bc9-8f14-d9cafb3fda7d" providerId="ADAL" clId="{90EA39EA-B691-40E1-A89E-3198135DBCC8}" dt="2021-04-09T01:41:20.860" v="4678" actId="1076"/>
          <ac:picMkLst>
            <pc:docMk/>
            <pc:sldMk cId="1257952152" sldId="321"/>
            <ac:picMk id="7" creationId="{581180B9-6C29-400F-9F2B-61B758BC7050}"/>
          </ac:picMkLst>
        </pc:picChg>
        <pc:picChg chg="add mod">
          <ac:chgData name="Juan Alfonzo" userId="d55fecff-b583-4bc9-8f14-d9cafb3fda7d" providerId="ADAL" clId="{90EA39EA-B691-40E1-A89E-3198135DBCC8}" dt="2021-04-09T01:41:18.712" v="4677" actId="1076"/>
          <ac:picMkLst>
            <pc:docMk/>
            <pc:sldMk cId="1257952152" sldId="321"/>
            <ac:picMk id="9" creationId="{4244EF61-45DE-4A5D-AFE6-3CE3ACB31B44}"/>
          </ac:picMkLst>
        </pc:picChg>
        <pc:picChg chg="add mod">
          <ac:chgData name="Juan Alfonzo" userId="d55fecff-b583-4bc9-8f14-d9cafb3fda7d" providerId="ADAL" clId="{90EA39EA-B691-40E1-A89E-3198135DBCC8}" dt="2021-04-09T01:41:39.361" v="4682" actId="1076"/>
          <ac:picMkLst>
            <pc:docMk/>
            <pc:sldMk cId="1257952152" sldId="321"/>
            <ac:picMk id="10" creationId="{64F0B5F9-FCCA-44D4-8A4D-68B2FA76FBF0}"/>
          </ac:picMkLst>
        </pc:picChg>
      </pc:sldChg>
      <pc:sldChg chg="addSp delSp modSp new mod">
        <pc:chgData name="Juan Alfonzo" userId="d55fecff-b583-4bc9-8f14-d9cafb3fda7d" providerId="ADAL" clId="{90EA39EA-B691-40E1-A89E-3198135DBCC8}" dt="2021-04-13T03:59:35.069" v="7350" actId="403"/>
        <pc:sldMkLst>
          <pc:docMk/>
          <pc:sldMk cId="1197158432" sldId="322"/>
        </pc:sldMkLst>
        <pc:spChg chg="add mod">
          <ac:chgData name="Juan Alfonzo" userId="d55fecff-b583-4bc9-8f14-d9cafb3fda7d" providerId="ADAL" clId="{90EA39EA-B691-40E1-A89E-3198135DBCC8}" dt="2021-04-09T01:49:31.715" v="5203" actId="1076"/>
          <ac:spMkLst>
            <pc:docMk/>
            <pc:sldMk cId="1197158432" sldId="322"/>
            <ac:spMk id="2" creationId="{70C3E250-B290-4B85-9D47-2C4119B37C8F}"/>
          </ac:spMkLst>
        </pc:spChg>
        <pc:spChg chg="add mod">
          <ac:chgData name="Juan Alfonzo" userId="d55fecff-b583-4bc9-8f14-d9cafb3fda7d" providerId="ADAL" clId="{90EA39EA-B691-40E1-A89E-3198135DBCC8}" dt="2021-04-13T03:59:35.069" v="7350" actId="403"/>
          <ac:spMkLst>
            <pc:docMk/>
            <pc:sldMk cId="1197158432" sldId="322"/>
            <ac:spMk id="15" creationId="{88FD785C-9553-4E3C-856F-28212454CA6E}"/>
          </ac:spMkLst>
        </pc:spChg>
        <pc:picChg chg="add del mod">
          <ac:chgData name="Juan Alfonzo" userId="d55fecff-b583-4bc9-8f14-d9cafb3fda7d" providerId="ADAL" clId="{90EA39EA-B691-40E1-A89E-3198135DBCC8}" dt="2021-04-09T01:50:19.463" v="5211" actId="22"/>
          <ac:picMkLst>
            <pc:docMk/>
            <pc:sldMk cId="1197158432" sldId="322"/>
            <ac:picMk id="4" creationId="{C64F6A24-7DA4-488F-828D-D00EE4FFC089}"/>
          </ac:picMkLst>
        </pc:picChg>
        <pc:picChg chg="add mod">
          <ac:chgData name="Juan Alfonzo" userId="d55fecff-b583-4bc9-8f14-d9cafb3fda7d" providerId="ADAL" clId="{90EA39EA-B691-40E1-A89E-3198135DBCC8}" dt="2021-04-11T22:11:49.724" v="5846" actId="1076"/>
          <ac:picMkLst>
            <pc:docMk/>
            <pc:sldMk cId="1197158432" sldId="322"/>
            <ac:picMk id="6" creationId="{97FFD6D5-E04C-4AE9-9817-AE60439706AE}"/>
          </ac:picMkLst>
        </pc:picChg>
        <pc:picChg chg="add mod">
          <ac:chgData name="Juan Alfonzo" userId="d55fecff-b583-4bc9-8f14-d9cafb3fda7d" providerId="ADAL" clId="{90EA39EA-B691-40E1-A89E-3198135DBCC8}" dt="2021-04-11T22:11:56.053" v="5849" actId="1076"/>
          <ac:picMkLst>
            <pc:docMk/>
            <pc:sldMk cId="1197158432" sldId="322"/>
            <ac:picMk id="7" creationId="{3DBF28B3-7D08-4B4B-A964-04EA5770962D}"/>
          </ac:picMkLst>
        </pc:picChg>
        <pc:picChg chg="add del mod">
          <ac:chgData name="Juan Alfonzo" userId="d55fecff-b583-4bc9-8f14-d9cafb3fda7d" providerId="ADAL" clId="{90EA39EA-B691-40E1-A89E-3198135DBCC8}" dt="2021-04-09T01:53:09.156" v="5225" actId="478"/>
          <ac:picMkLst>
            <pc:docMk/>
            <pc:sldMk cId="1197158432" sldId="322"/>
            <ac:picMk id="9" creationId="{83B75AC2-9820-4399-8012-4C3B14EAD335}"/>
          </ac:picMkLst>
        </pc:picChg>
        <pc:picChg chg="add mod modCrop">
          <ac:chgData name="Juan Alfonzo" userId="d55fecff-b583-4bc9-8f14-d9cafb3fda7d" providerId="ADAL" clId="{90EA39EA-B691-40E1-A89E-3198135DBCC8}" dt="2021-04-11T22:11:52.158" v="5847" actId="1076"/>
          <ac:picMkLst>
            <pc:docMk/>
            <pc:sldMk cId="1197158432" sldId="322"/>
            <ac:picMk id="11" creationId="{F339613F-56FF-48D9-82CD-8E5F73A419A8}"/>
          </ac:picMkLst>
        </pc:picChg>
        <pc:picChg chg="add mod">
          <ac:chgData name="Juan Alfonzo" userId="d55fecff-b583-4bc9-8f14-d9cafb3fda7d" providerId="ADAL" clId="{90EA39EA-B691-40E1-A89E-3198135DBCC8}" dt="2021-04-11T22:11:54.523" v="5848" actId="1076"/>
          <ac:picMkLst>
            <pc:docMk/>
            <pc:sldMk cId="1197158432" sldId="322"/>
            <ac:picMk id="13" creationId="{D93BDD11-9FB4-421D-AFC2-4EC8E5D3216E}"/>
          </ac:picMkLst>
        </pc:picChg>
      </pc:sldChg>
      <pc:sldChg chg="addSp modSp new mod">
        <pc:chgData name="Juan Alfonzo" userId="d55fecff-b583-4bc9-8f14-d9cafb3fda7d" providerId="ADAL" clId="{90EA39EA-B691-40E1-A89E-3198135DBCC8}" dt="2021-04-13T04:01:01.008" v="7381" actId="20577"/>
        <pc:sldMkLst>
          <pc:docMk/>
          <pc:sldMk cId="1543399287" sldId="323"/>
        </pc:sldMkLst>
        <pc:spChg chg="add mod">
          <ac:chgData name="Juan Alfonzo" userId="d55fecff-b583-4bc9-8f14-d9cafb3fda7d" providerId="ADAL" clId="{90EA39EA-B691-40E1-A89E-3198135DBCC8}" dt="2021-04-09T02:01:01.587" v="5659" actId="20577"/>
          <ac:spMkLst>
            <pc:docMk/>
            <pc:sldMk cId="1543399287" sldId="323"/>
            <ac:spMk id="2" creationId="{342BBFF1-EC28-4D4C-AD57-897BF44EB39E}"/>
          </ac:spMkLst>
        </pc:spChg>
        <pc:spChg chg="add mod">
          <ac:chgData name="Juan Alfonzo" userId="d55fecff-b583-4bc9-8f14-d9cafb3fda7d" providerId="ADAL" clId="{90EA39EA-B691-40E1-A89E-3198135DBCC8}" dt="2021-04-13T04:01:01.008" v="7381" actId="20577"/>
          <ac:spMkLst>
            <pc:docMk/>
            <pc:sldMk cId="1543399287" sldId="323"/>
            <ac:spMk id="3" creationId="{42B1F50B-E400-4B1A-95D1-17AF09576214}"/>
          </ac:spMkLst>
        </pc:spChg>
      </pc:sldChg>
      <pc:sldChg chg="new del">
        <pc:chgData name="Juan Alfonzo" userId="d55fecff-b583-4bc9-8f14-d9cafb3fda7d" providerId="ADAL" clId="{90EA39EA-B691-40E1-A89E-3198135DBCC8}" dt="2021-04-11T20:42:52.168" v="5781" actId="47"/>
        <pc:sldMkLst>
          <pc:docMk/>
          <pc:sldMk cId="1154539194" sldId="324"/>
        </pc:sldMkLst>
      </pc:sldChg>
      <pc:sldChg chg="addSp delSp modSp new del mod">
        <pc:chgData name="Juan Alfonzo" userId="d55fecff-b583-4bc9-8f14-d9cafb3fda7d" providerId="ADAL" clId="{90EA39EA-B691-40E1-A89E-3198135DBCC8}" dt="2021-04-09T19:40:04.766" v="5773" actId="47"/>
        <pc:sldMkLst>
          <pc:docMk/>
          <pc:sldMk cId="1565346069" sldId="324"/>
        </pc:sldMkLst>
        <pc:spChg chg="mod">
          <ac:chgData name="Juan Alfonzo" userId="d55fecff-b583-4bc9-8f14-d9cafb3fda7d" providerId="ADAL" clId="{90EA39EA-B691-40E1-A89E-3198135DBCC8}" dt="2021-04-09T19:36:15.459" v="5733" actId="313"/>
          <ac:spMkLst>
            <pc:docMk/>
            <pc:sldMk cId="1565346069" sldId="324"/>
            <ac:spMk id="2" creationId="{2D99A103-2559-4C0D-A1FD-EBD5227C1A6E}"/>
          </ac:spMkLst>
        </pc:spChg>
        <pc:spChg chg="del">
          <ac:chgData name="Juan Alfonzo" userId="d55fecff-b583-4bc9-8f14-d9cafb3fda7d" providerId="ADAL" clId="{90EA39EA-B691-40E1-A89E-3198135DBCC8}" dt="2021-04-09T19:37:44.566" v="5734" actId="22"/>
          <ac:spMkLst>
            <pc:docMk/>
            <pc:sldMk cId="1565346069" sldId="324"/>
            <ac:spMk id="3" creationId="{9AD452E7-298F-474E-BA7F-8596B740F171}"/>
          </ac:spMkLst>
        </pc:spChg>
        <pc:spChg chg="add mod">
          <ac:chgData name="Juan Alfonzo" userId="d55fecff-b583-4bc9-8f14-d9cafb3fda7d" providerId="ADAL" clId="{90EA39EA-B691-40E1-A89E-3198135DBCC8}" dt="2021-04-09T19:38:48.005" v="5758" actId="1076"/>
          <ac:spMkLst>
            <pc:docMk/>
            <pc:sldMk cId="1565346069" sldId="324"/>
            <ac:spMk id="6" creationId="{39B95F75-75D6-478D-886C-D5FEB752E3A8}"/>
          </ac:spMkLst>
        </pc:spChg>
        <pc:picChg chg="add mod ord modCrop">
          <ac:chgData name="Juan Alfonzo" userId="d55fecff-b583-4bc9-8f14-d9cafb3fda7d" providerId="ADAL" clId="{90EA39EA-B691-40E1-A89E-3198135DBCC8}" dt="2021-04-09T19:39:09.274" v="5761" actId="732"/>
          <ac:picMkLst>
            <pc:docMk/>
            <pc:sldMk cId="1565346069" sldId="324"/>
            <ac:picMk id="5" creationId="{26B161DA-AEBA-49B4-879A-212F8CE4DB5E}"/>
          </ac:picMkLst>
        </pc:picChg>
        <pc:picChg chg="add mod modCrop">
          <ac:chgData name="Juan Alfonzo" userId="d55fecff-b583-4bc9-8f14-d9cafb3fda7d" providerId="ADAL" clId="{90EA39EA-B691-40E1-A89E-3198135DBCC8}" dt="2021-04-09T19:39:51.483" v="5772" actId="1076"/>
          <ac:picMkLst>
            <pc:docMk/>
            <pc:sldMk cId="1565346069" sldId="324"/>
            <ac:picMk id="8" creationId="{C115A9D9-1D64-42A9-98F2-38C210F8D27A}"/>
          </ac:picMkLst>
        </pc:picChg>
      </pc:sldChg>
      <pc:sldChg chg="new del">
        <pc:chgData name="Juan Alfonzo" userId="d55fecff-b583-4bc9-8f14-d9cafb3fda7d" providerId="ADAL" clId="{90EA39EA-B691-40E1-A89E-3198135DBCC8}" dt="2021-04-11T20:53:57.960" v="5783" actId="47"/>
        <pc:sldMkLst>
          <pc:docMk/>
          <pc:sldMk cId="1637261048" sldId="324"/>
        </pc:sldMkLst>
      </pc:sldChg>
      <pc:sldChg chg="new del">
        <pc:chgData name="Juan Alfonzo" userId="d55fecff-b583-4bc9-8f14-d9cafb3fda7d" providerId="ADAL" clId="{90EA39EA-B691-40E1-A89E-3198135DBCC8}" dt="2021-04-09T01:59:16.282" v="5575" actId="47"/>
        <pc:sldMkLst>
          <pc:docMk/>
          <pc:sldMk cId="2714906079" sldId="324"/>
        </pc:sldMkLst>
      </pc:sldChg>
      <pc:sldChg chg="addSp modSp new mod ord">
        <pc:chgData name="Juan Alfonzo" userId="d55fecff-b583-4bc9-8f14-d9cafb3fda7d" providerId="ADAL" clId="{90EA39EA-B691-40E1-A89E-3198135DBCC8}" dt="2021-04-12T21:02:34.639" v="7197"/>
        <pc:sldMkLst>
          <pc:docMk/>
          <pc:sldMk cId="3234867783" sldId="324"/>
        </pc:sldMkLst>
        <pc:spChg chg="add mod">
          <ac:chgData name="Juan Alfonzo" userId="d55fecff-b583-4bc9-8f14-d9cafb3fda7d" providerId="ADAL" clId="{90EA39EA-B691-40E1-A89E-3198135DBCC8}" dt="2021-04-11T20:55:15.482" v="5837" actId="1076"/>
          <ac:spMkLst>
            <pc:docMk/>
            <pc:sldMk cId="3234867783" sldId="324"/>
            <ac:spMk id="2" creationId="{3FCAFA40-C957-4368-9499-5D133ADC1F47}"/>
          </ac:spMkLst>
        </pc:spChg>
        <pc:picChg chg="add mod">
          <ac:chgData name="Juan Alfonzo" userId="d55fecff-b583-4bc9-8f14-d9cafb3fda7d" providerId="ADAL" clId="{90EA39EA-B691-40E1-A89E-3198135DBCC8}" dt="2021-04-11T20:56:31.569" v="5841" actId="1076"/>
          <ac:picMkLst>
            <pc:docMk/>
            <pc:sldMk cId="3234867783" sldId="324"/>
            <ac:picMk id="1026" creationId="{95F1514C-A246-402B-9940-79EDEB06F299}"/>
          </ac:picMkLst>
        </pc:picChg>
      </pc:sldChg>
      <pc:sldChg chg="addSp delSp modSp new mod setBg setClrOvrMap addCm delCm">
        <pc:chgData name="Juan Alfonzo" userId="d55fecff-b583-4bc9-8f14-d9cafb3fda7d" providerId="ADAL" clId="{90EA39EA-B691-40E1-A89E-3198135DBCC8}" dt="2021-04-13T04:04:46.956" v="7405" actId="20577"/>
        <pc:sldMkLst>
          <pc:docMk/>
          <pc:sldMk cId="3473746869" sldId="325"/>
        </pc:sldMkLst>
        <pc:spChg chg="add mod">
          <ac:chgData name="Juan Alfonzo" userId="d55fecff-b583-4bc9-8f14-d9cafb3fda7d" providerId="ADAL" clId="{90EA39EA-B691-40E1-A89E-3198135DBCC8}" dt="2021-04-12T20:38:54.172" v="6672" actId="26606"/>
          <ac:spMkLst>
            <pc:docMk/>
            <pc:sldMk cId="3473746869" sldId="325"/>
            <ac:spMk id="2" creationId="{85D60152-68A8-4707-9610-0C19EA0F43A4}"/>
          </ac:spMkLst>
        </pc:spChg>
        <pc:spChg chg="add del mod">
          <ac:chgData name="Juan Alfonzo" userId="d55fecff-b583-4bc9-8f14-d9cafb3fda7d" providerId="ADAL" clId="{90EA39EA-B691-40E1-A89E-3198135DBCC8}" dt="2021-04-12T20:38:54.172" v="6672" actId="26606"/>
          <ac:spMkLst>
            <pc:docMk/>
            <pc:sldMk cId="3473746869" sldId="325"/>
            <ac:spMk id="3" creationId="{DBB5979C-7EE1-4F4D-A7CF-46081A109905}"/>
          </ac:spMkLst>
        </pc:spChg>
        <pc:spChg chg="add del">
          <ac:chgData name="Juan Alfonzo" userId="d55fecff-b583-4bc9-8f14-d9cafb3fda7d" providerId="ADAL" clId="{90EA39EA-B691-40E1-A89E-3198135DBCC8}" dt="2021-04-12T20:38:35.919" v="6649" actId="26606"/>
          <ac:spMkLst>
            <pc:docMk/>
            <pc:sldMk cId="3473746869" sldId="325"/>
            <ac:spMk id="8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37.174" v="6651" actId="26606"/>
          <ac:spMkLst>
            <pc:docMk/>
            <pc:sldMk cId="3473746869" sldId="325"/>
            <ac:spMk id="9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35.919" v="6649" actId="26606"/>
          <ac:spMkLst>
            <pc:docMk/>
            <pc:sldMk cId="3473746869" sldId="325"/>
            <ac:spMk id="12" creationId="{3741B58E-3B65-4A01-A276-975AB2CF8A08}"/>
          </ac:spMkLst>
        </pc:spChg>
        <pc:spChg chg="add del">
          <ac:chgData name="Juan Alfonzo" userId="d55fecff-b583-4bc9-8f14-d9cafb3fda7d" providerId="ADAL" clId="{90EA39EA-B691-40E1-A89E-3198135DBCC8}" dt="2021-04-12T20:38:37.174" v="6651" actId="26606"/>
          <ac:spMkLst>
            <pc:docMk/>
            <pc:sldMk cId="3473746869" sldId="325"/>
            <ac:spMk id="13" creationId="{68BDBE5C-BBE9-4E89-BEE5-DEB6EAB8702D}"/>
          </ac:spMkLst>
        </pc:spChg>
        <pc:spChg chg="add del">
          <ac:chgData name="Juan Alfonzo" userId="d55fecff-b583-4bc9-8f14-d9cafb3fda7d" providerId="ADAL" clId="{90EA39EA-B691-40E1-A89E-3198135DBCC8}" dt="2021-04-12T20:38:35.919" v="6649" actId="26606"/>
          <ac:spMkLst>
            <pc:docMk/>
            <pc:sldMk cId="3473746869" sldId="325"/>
            <ac:spMk id="14" creationId="{7AAC67C3-831B-4AB1-A259-DFB839CAFAFC}"/>
          </ac:spMkLst>
        </pc:spChg>
        <pc:spChg chg="add del">
          <ac:chgData name="Juan Alfonzo" userId="d55fecff-b583-4bc9-8f14-d9cafb3fda7d" providerId="ADAL" clId="{90EA39EA-B691-40E1-A89E-3198135DBCC8}" dt="2021-04-12T20:38:37.174" v="6651" actId="26606"/>
          <ac:spMkLst>
            <pc:docMk/>
            <pc:sldMk cId="3473746869" sldId="325"/>
            <ac:spMk id="17" creationId="{DFC4168B-AA75-4715-9B96-CF84B170A68B}"/>
          </ac:spMkLst>
        </pc:spChg>
        <pc:spChg chg="add del">
          <ac:chgData name="Juan Alfonzo" userId="d55fecff-b583-4bc9-8f14-d9cafb3fda7d" providerId="ADAL" clId="{90EA39EA-B691-40E1-A89E-3198135DBCC8}" dt="2021-04-12T20:38:38.129" v="6653" actId="26606"/>
          <ac:spMkLst>
            <pc:docMk/>
            <pc:sldMk cId="3473746869" sldId="325"/>
            <ac:spMk id="19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38.129" v="6653" actId="26606"/>
          <ac:spMkLst>
            <pc:docMk/>
            <pc:sldMk cId="3473746869" sldId="325"/>
            <ac:spMk id="21" creationId="{68BDBE5C-BBE9-4E89-BEE5-DEB6EAB8702D}"/>
          </ac:spMkLst>
        </pc:spChg>
        <pc:spChg chg="add del">
          <ac:chgData name="Juan Alfonzo" userId="d55fecff-b583-4bc9-8f14-d9cafb3fda7d" providerId="ADAL" clId="{90EA39EA-B691-40E1-A89E-3198135DBCC8}" dt="2021-04-12T20:38:38.129" v="6653" actId="26606"/>
          <ac:spMkLst>
            <pc:docMk/>
            <pc:sldMk cId="3473746869" sldId="325"/>
            <ac:spMk id="23" creationId="{DFC4168B-AA75-4715-9B96-CF84B170A68B}"/>
          </ac:spMkLst>
        </pc:spChg>
        <pc:spChg chg="add del">
          <ac:chgData name="Juan Alfonzo" userId="d55fecff-b583-4bc9-8f14-d9cafb3fda7d" providerId="ADAL" clId="{90EA39EA-B691-40E1-A89E-3198135DBCC8}" dt="2021-04-12T20:38:38.756" v="6655" actId="26606"/>
          <ac:spMkLst>
            <pc:docMk/>
            <pc:sldMk cId="3473746869" sldId="325"/>
            <ac:spMk id="26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38.756" v="6655" actId="26606"/>
          <ac:spMkLst>
            <pc:docMk/>
            <pc:sldMk cId="3473746869" sldId="325"/>
            <ac:spMk id="28" creationId="{C8DD82D3-D002-45B0-B16A-82B3DA4EFDDB}"/>
          </ac:spMkLst>
        </pc:spChg>
        <pc:spChg chg="add del">
          <ac:chgData name="Juan Alfonzo" userId="d55fecff-b583-4bc9-8f14-d9cafb3fda7d" providerId="ADAL" clId="{90EA39EA-B691-40E1-A89E-3198135DBCC8}" dt="2021-04-12T20:38:38.756" v="6655" actId="26606"/>
          <ac:spMkLst>
            <pc:docMk/>
            <pc:sldMk cId="3473746869" sldId="325"/>
            <ac:spMk id="30" creationId="{DBB5979C-7EE1-4F4D-A7CF-46081A109905}"/>
          </ac:spMkLst>
        </pc:spChg>
        <pc:spChg chg="add del">
          <ac:chgData name="Juan Alfonzo" userId="d55fecff-b583-4bc9-8f14-d9cafb3fda7d" providerId="ADAL" clId="{90EA39EA-B691-40E1-A89E-3198135DBCC8}" dt="2021-04-12T20:38:38.756" v="6655" actId="26606"/>
          <ac:spMkLst>
            <pc:docMk/>
            <pc:sldMk cId="3473746869" sldId="325"/>
            <ac:spMk id="31" creationId="{14552793-7DFF-4EC7-AC69-D34A75D01880}"/>
          </ac:spMkLst>
        </pc:spChg>
        <pc:spChg chg="add del">
          <ac:chgData name="Juan Alfonzo" userId="d55fecff-b583-4bc9-8f14-d9cafb3fda7d" providerId="ADAL" clId="{90EA39EA-B691-40E1-A89E-3198135DBCC8}" dt="2021-04-12T20:38:40.022" v="6657" actId="26606"/>
          <ac:spMkLst>
            <pc:docMk/>
            <pc:sldMk cId="3473746869" sldId="325"/>
            <ac:spMk id="33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40.022" v="6657" actId="26606"/>
          <ac:spMkLst>
            <pc:docMk/>
            <pc:sldMk cId="3473746869" sldId="325"/>
            <ac:spMk id="35" creationId="{103E59AE-44F8-4FB9-BF05-C888FE3E1DFA}"/>
          </ac:spMkLst>
        </pc:spChg>
        <pc:spChg chg="add del">
          <ac:chgData name="Juan Alfonzo" userId="d55fecff-b583-4bc9-8f14-d9cafb3fda7d" providerId="ADAL" clId="{90EA39EA-B691-40E1-A89E-3198135DBCC8}" dt="2021-04-12T20:38:40.022" v="6657" actId="26606"/>
          <ac:spMkLst>
            <pc:docMk/>
            <pc:sldMk cId="3473746869" sldId="325"/>
            <ac:spMk id="37" creationId="{8B6B14AE-589A-45CC-A30D-41995FC1F8BA}"/>
          </ac:spMkLst>
        </pc:spChg>
        <pc:spChg chg="add del">
          <ac:chgData name="Juan Alfonzo" userId="d55fecff-b583-4bc9-8f14-d9cafb3fda7d" providerId="ADAL" clId="{90EA39EA-B691-40E1-A89E-3198135DBCC8}" dt="2021-04-12T20:38:43.074" v="6659" actId="26606"/>
          <ac:spMkLst>
            <pc:docMk/>
            <pc:sldMk cId="3473746869" sldId="325"/>
            <ac:spMk id="40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43.074" v="6659" actId="26606"/>
          <ac:spMkLst>
            <pc:docMk/>
            <pc:sldMk cId="3473746869" sldId="325"/>
            <ac:spMk id="42" creationId="{3558DB37-9FEE-48A2-8578-ED0401573943}"/>
          </ac:spMkLst>
        </pc:spChg>
        <pc:spChg chg="add del">
          <ac:chgData name="Juan Alfonzo" userId="d55fecff-b583-4bc9-8f14-d9cafb3fda7d" providerId="ADAL" clId="{90EA39EA-B691-40E1-A89E-3198135DBCC8}" dt="2021-04-12T20:38:43.074" v="6659" actId="26606"/>
          <ac:spMkLst>
            <pc:docMk/>
            <pc:sldMk cId="3473746869" sldId="325"/>
            <ac:spMk id="43" creationId="{5F7FCCA6-00E2-4F74-A105-0D769872F243}"/>
          </ac:spMkLst>
        </pc:spChg>
        <pc:spChg chg="add del">
          <ac:chgData name="Juan Alfonzo" userId="d55fecff-b583-4bc9-8f14-d9cafb3fda7d" providerId="ADAL" clId="{90EA39EA-B691-40E1-A89E-3198135DBCC8}" dt="2021-04-12T20:38:43.074" v="6659" actId="26606"/>
          <ac:spMkLst>
            <pc:docMk/>
            <pc:sldMk cId="3473746869" sldId="325"/>
            <ac:spMk id="44" creationId="{DBB5979C-7EE1-4F4D-A7CF-46081A109905}"/>
          </ac:spMkLst>
        </pc:spChg>
        <pc:spChg chg="add del">
          <ac:chgData name="Juan Alfonzo" userId="d55fecff-b583-4bc9-8f14-d9cafb3fda7d" providerId="ADAL" clId="{90EA39EA-B691-40E1-A89E-3198135DBCC8}" dt="2021-04-12T20:38:43.074" v="6659" actId="26606"/>
          <ac:spMkLst>
            <pc:docMk/>
            <pc:sldMk cId="3473746869" sldId="325"/>
            <ac:spMk id="45" creationId="{359CEC61-F44B-43B3-B40F-AE38C5AF1D5F}"/>
          </ac:spMkLst>
        </pc:spChg>
        <pc:spChg chg="add del">
          <ac:chgData name="Juan Alfonzo" userId="d55fecff-b583-4bc9-8f14-d9cafb3fda7d" providerId="ADAL" clId="{90EA39EA-B691-40E1-A89E-3198135DBCC8}" dt="2021-04-12T20:38:44.102" v="6661" actId="26606"/>
          <ac:spMkLst>
            <pc:docMk/>
            <pc:sldMk cId="3473746869" sldId="325"/>
            <ac:spMk id="47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44.102" v="6661" actId="26606"/>
          <ac:spMkLst>
            <pc:docMk/>
            <pc:sldMk cId="3473746869" sldId="325"/>
            <ac:spMk id="49" creationId="{C8DD82D3-D002-45B0-B16A-82B3DA4EFDDB}"/>
          </ac:spMkLst>
        </pc:spChg>
        <pc:spChg chg="add del">
          <ac:chgData name="Juan Alfonzo" userId="d55fecff-b583-4bc9-8f14-d9cafb3fda7d" providerId="ADAL" clId="{90EA39EA-B691-40E1-A89E-3198135DBCC8}" dt="2021-04-12T20:38:44.102" v="6661" actId="26606"/>
          <ac:spMkLst>
            <pc:docMk/>
            <pc:sldMk cId="3473746869" sldId="325"/>
            <ac:spMk id="51" creationId="{DBB5979C-7EE1-4F4D-A7CF-46081A109905}"/>
          </ac:spMkLst>
        </pc:spChg>
        <pc:spChg chg="add del">
          <ac:chgData name="Juan Alfonzo" userId="d55fecff-b583-4bc9-8f14-d9cafb3fda7d" providerId="ADAL" clId="{90EA39EA-B691-40E1-A89E-3198135DBCC8}" dt="2021-04-12T20:38:48.257" v="6663" actId="26606"/>
          <ac:spMkLst>
            <pc:docMk/>
            <pc:sldMk cId="3473746869" sldId="325"/>
            <ac:spMk id="53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48.257" v="6663" actId="26606"/>
          <ac:spMkLst>
            <pc:docMk/>
            <pc:sldMk cId="3473746869" sldId="325"/>
            <ac:spMk id="55" creationId="{C8DD82D3-D002-45B0-B16A-82B3DA4EFDDB}"/>
          </ac:spMkLst>
        </pc:spChg>
        <pc:spChg chg="add del">
          <ac:chgData name="Juan Alfonzo" userId="d55fecff-b583-4bc9-8f14-d9cafb3fda7d" providerId="ADAL" clId="{90EA39EA-B691-40E1-A89E-3198135DBCC8}" dt="2021-04-12T20:38:48.257" v="6663" actId="26606"/>
          <ac:spMkLst>
            <pc:docMk/>
            <pc:sldMk cId="3473746869" sldId="325"/>
            <ac:spMk id="57" creationId="{DBB5979C-7EE1-4F4D-A7CF-46081A109905}"/>
          </ac:spMkLst>
        </pc:spChg>
        <pc:spChg chg="add del">
          <ac:chgData name="Juan Alfonzo" userId="d55fecff-b583-4bc9-8f14-d9cafb3fda7d" providerId="ADAL" clId="{90EA39EA-B691-40E1-A89E-3198135DBCC8}" dt="2021-04-12T20:38:48.257" v="6663" actId="26606"/>
          <ac:spMkLst>
            <pc:docMk/>
            <pc:sldMk cId="3473746869" sldId="325"/>
            <ac:spMk id="58" creationId="{C8C4A29D-5269-414E-AF71-0B9E9252E2E6}"/>
          </ac:spMkLst>
        </pc:spChg>
        <pc:spChg chg="add del">
          <ac:chgData name="Juan Alfonzo" userId="d55fecff-b583-4bc9-8f14-d9cafb3fda7d" providerId="ADAL" clId="{90EA39EA-B691-40E1-A89E-3198135DBCC8}" dt="2021-04-12T20:38:51.548" v="6665" actId="26606"/>
          <ac:spMkLst>
            <pc:docMk/>
            <pc:sldMk cId="3473746869" sldId="325"/>
            <ac:spMk id="60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51.548" v="6665" actId="26606"/>
          <ac:spMkLst>
            <pc:docMk/>
            <pc:sldMk cId="3473746869" sldId="325"/>
            <ac:spMk id="62" creationId="{C8DD82D3-D002-45B0-B16A-82B3DA4EFDDB}"/>
          </ac:spMkLst>
        </pc:spChg>
        <pc:spChg chg="add del">
          <ac:chgData name="Juan Alfonzo" userId="d55fecff-b583-4bc9-8f14-d9cafb3fda7d" providerId="ADAL" clId="{90EA39EA-B691-40E1-A89E-3198135DBCC8}" dt="2021-04-12T20:38:51.548" v="6665" actId="26606"/>
          <ac:spMkLst>
            <pc:docMk/>
            <pc:sldMk cId="3473746869" sldId="325"/>
            <ac:spMk id="64" creationId="{DBB5979C-7EE1-4F4D-A7CF-46081A109905}"/>
          </ac:spMkLst>
        </pc:spChg>
        <pc:spChg chg="add del">
          <ac:chgData name="Juan Alfonzo" userId="d55fecff-b583-4bc9-8f14-d9cafb3fda7d" providerId="ADAL" clId="{90EA39EA-B691-40E1-A89E-3198135DBCC8}" dt="2021-04-12T20:38:51.548" v="6665" actId="26606"/>
          <ac:spMkLst>
            <pc:docMk/>
            <pc:sldMk cId="3473746869" sldId="325"/>
            <ac:spMk id="65" creationId="{14552793-7DFF-4EC7-AC69-D34A75D01880}"/>
          </ac:spMkLst>
        </pc:spChg>
        <pc:spChg chg="add del">
          <ac:chgData name="Juan Alfonzo" userId="d55fecff-b583-4bc9-8f14-d9cafb3fda7d" providerId="ADAL" clId="{90EA39EA-B691-40E1-A89E-3198135DBCC8}" dt="2021-04-12T20:38:52.820" v="6667" actId="26606"/>
          <ac:spMkLst>
            <pc:docMk/>
            <pc:sldMk cId="3473746869" sldId="325"/>
            <ac:spMk id="67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52.820" v="6667" actId="26606"/>
          <ac:spMkLst>
            <pc:docMk/>
            <pc:sldMk cId="3473746869" sldId="325"/>
            <ac:spMk id="69" creationId="{3741B58E-3B65-4A01-A276-975AB2CF8A08}"/>
          </ac:spMkLst>
        </pc:spChg>
        <pc:spChg chg="add del">
          <ac:chgData name="Juan Alfonzo" userId="d55fecff-b583-4bc9-8f14-d9cafb3fda7d" providerId="ADAL" clId="{90EA39EA-B691-40E1-A89E-3198135DBCC8}" dt="2021-04-12T20:38:52.820" v="6667" actId="26606"/>
          <ac:spMkLst>
            <pc:docMk/>
            <pc:sldMk cId="3473746869" sldId="325"/>
            <ac:spMk id="70" creationId="{7AAC67C3-831B-4AB1-A259-DFB839CAFAFC}"/>
          </ac:spMkLst>
        </pc:spChg>
        <pc:spChg chg="add del">
          <ac:chgData name="Juan Alfonzo" userId="d55fecff-b583-4bc9-8f14-d9cafb3fda7d" providerId="ADAL" clId="{90EA39EA-B691-40E1-A89E-3198135DBCC8}" dt="2021-04-12T20:38:52.820" v="6667" actId="26606"/>
          <ac:spMkLst>
            <pc:docMk/>
            <pc:sldMk cId="3473746869" sldId="325"/>
            <ac:spMk id="71" creationId="{DBB5979C-7EE1-4F4D-A7CF-46081A109905}"/>
          </ac:spMkLst>
        </pc:spChg>
        <pc:spChg chg="add del">
          <ac:chgData name="Juan Alfonzo" userId="d55fecff-b583-4bc9-8f14-d9cafb3fda7d" providerId="ADAL" clId="{90EA39EA-B691-40E1-A89E-3198135DBCC8}" dt="2021-04-12T20:38:53.323" v="6669" actId="26606"/>
          <ac:spMkLst>
            <pc:docMk/>
            <pc:sldMk cId="3473746869" sldId="325"/>
            <ac:spMk id="73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53.323" v="6669" actId="26606"/>
          <ac:spMkLst>
            <pc:docMk/>
            <pc:sldMk cId="3473746869" sldId="325"/>
            <ac:spMk id="75" creationId="{68BDBE5C-BBE9-4E89-BEE5-DEB6EAB8702D}"/>
          </ac:spMkLst>
        </pc:spChg>
        <pc:spChg chg="add del">
          <ac:chgData name="Juan Alfonzo" userId="d55fecff-b583-4bc9-8f14-d9cafb3fda7d" providerId="ADAL" clId="{90EA39EA-B691-40E1-A89E-3198135DBCC8}" dt="2021-04-12T20:38:53.323" v="6669" actId="26606"/>
          <ac:spMkLst>
            <pc:docMk/>
            <pc:sldMk cId="3473746869" sldId="325"/>
            <ac:spMk id="77" creationId="{DFC4168B-AA75-4715-9B96-CF84B170A68B}"/>
          </ac:spMkLst>
        </pc:spChg>
        <pc:spChg chg="add del">
          <ac:chgData name="Juan Alfonzo" userId="d55fecff-b583-4bc9-8f14-d9cafb3fda7d" providerId="ADAL" clId="{90EA39EA-B691-40E1-A89E-3198135DBCC8}" dt="2021-04-12T20:38:54.166" v="6671" actId="26606"/>
          <ac:spMkLst>
            <pc:docMk/>
            <pc:sldMk cId="3473746869" sldId="325"/>
            <ac:spMk id="80" creationId="{416A0E3C-60E6-4F39-BC55-5F7C224E1F7C}"/>
          </ac:spMkLst>
        </pc:spChg>
        <pc:spChg chg="add del">
          <ac:chgData name="Juan Alfonzo" userId="d55fecff-b583-4bc9-8f14-d9cafb3fda7d" providerId="ADAL" clId="{90EA39EA-B691-40E1-A89E-3198135DBCC8}" dt="2021-04-12T20:38:54.166" v="6671" actId="26606"/>
          <ac:spMkLst>
            <pc:docMk/>
            <pc:sldMk cId="3473746869" sldId="325"/>
            <ac:spMk id="82" creationId="{C8DD82D3-D002-45B0-B16A-82B3DA4EFDDB}"/>
          </ac:spMkLst>
        </pc:spChg>
        <pc:spChg chg="add del">
          <ac:chgData name="Juan Alfonzo" userId="d55fecff-b583-4bc9-8f14-d9cafb3fda7d" providerId="ADAL" clId="{90EA39EA-B691-40E1-A89E-3198135DBCC8}" dt="2021-04-12T20:38:54.166" v="6671" actId="26606"/>
          <ac:spMkLst>
            <pc:docMk/>
            <pc:sldMk cId="3473746869" sldId="325"/>
            <ac:spMk id="84" creationId="{DBB5979C-7EE1-4F4D-A7CF-46081A109905}"/>
          </ac:spMkLst>
        </pc:spChg>
        <pc:spChg chg="add del">
          <ac:chgData name="Juan Alfonzo" userId="d55fecff-b583-4bc9-8f14-d9cafb3fda7d" providerId="ADAL" clId="{90EA39EA-B691-40E1-A89E-3198135DBCC8}" dt="2021-04-12T20:38:54.166" v="6671" actId="26606"/>
          <ac:spMkLst>
            <pc:docMk/>
            <pc:sldMk cId="3473746869" sldId="325"/>
            <ac:spMk id="85" creationId="{14552793-7DFF-4EC7-AC69-D34A75D01880}"/>
          </ac:spMkLst>
        </pc:spChg>
        <pc:spChg chg="add">
          <ac:chgData name="Juan Alfonzo" userId="d55fecff-b583-4bc9-8f14-d9cafb3fda7d" providerId="ADAL" clId="{90EA39EA-B691-40E1-A89E-3198135DBCC8}" dt="2021-04-12T20:38:54.172" v="6672" actId="26606"/>
          <ac:spMkLst>
            <pc:docMk/>
            <pc:sldMk cId="3473746869" sldId="325"/>
            <ac:spMk id="87" creationId="{416A0E3C-60E6-4F39-BC55-5F7C224E1F7C}"/>
          </ac:spMkLst>
        </pc:spChg>
        <pc:spChg chg="add">
          <ac:chgData name="Juan Alfonzo" userId="d55fecff-b583-4bc9-8f14-d9cafb3fda7d" providerId="ADAL" clId="{90EA39EA-B691-40E1-A89E-3198135DBCC8}" dt="2021-04-12T20:38:54.172" v="6672" actId="26606"/>
          <ac:spMkLst>
            <pc:docMk/>
            <pc:sldMk cId="3473746869" sldId="325"/>
            <ac:spMk id="89" creationId="{3558DB37-9FEE-48A2-8578-ED0401573943}"/>
          </ac:spMkLst>
        </pc:spChg>
        <pc:spChg chg="add">
          <ac:chgData name="Juan Alfonzo" userId="d55fecff-b583-4bc9-8f14-d9cafb3fda7d" providerId="ADAL" clId="{90EA39EA-B691-40E1-A89E-3198135DBCC8}" dt="2021-04-12T20:38:54.172" v="6672" actId="26606"/>
          <ac:spMkLst>
            <pc:docMk/>
            <pc:sldMk cId="3473746869" sldId="325"/>
            <ac:spMk id="90" creationId="{5F7FCCA6-00E2-4F74-A105-0D769872F243}"/>
          </ac:spMkLst>
        </pc:spChg>
        <pc:spChg chg="add mod">
          <ac:chgData name="Juan Alfonzo" userId="d55fecff-b583-4bc9-8f14-d9cafb3fda7d" providerId="ADAL" clId="{90EA39EA-B691-40E1-A89E-3198135DBCC8}" dt="2021-04-13T04:04:46.956" v="7405" actId="20577"/>
          <ac:spMkLst>
            <pc:docMk/>
            <pc:sldMk cId="3473746869" sldId="325"/>
            <ac:spMk id="91" creationId="{DBB5979C-7EE1-4F4D-A7CF-46081A109905}"/>
          </ac:spMkLst>
        </pc:spChg>
        <pc:spChg chg="add">
          <ac:chgData name="Juan Alfonzo" userId="d55fecff-b583-4bc9-8f14-d9cafb3fda7d" providerId="ADAL" clId="{90EA39EA-B691-40E1-A89E-3198135DBCC8}" dt="2021-04-12T20:38:54.172" v="6672" actId="26606"/>
          <ac:spMkLst>
            <pc:docMk/>
            <pc:sldMk cId="3473746869" sldId="325"/>
            <ac:spMk id="92" creationId="{359CEC61-F44B-43B3-B40F-AE38C5AF1D5F}"/>
          </ac:spMkLst>
        </pc:spChg>
        <pc:graphicFrameChg chg="add del">
          <ac:chgData name="Juan Alfonzo" userId="d55fecff-b583-4bc9-8f14-d9cafb3fda7d" providerId="ADAL" clId="{90EA39EA-B691-40E1-A89E-3198135DBCC8}" dt="2021-04-12T20:38:37.174" v="6651" actId="26606"/>
          <ac:graphicFrameMkLst>
            <pc:docMk/>
            <pc:sldMk cId="3473746869" sldId="325"/>
            <ac:graphicFrameMk id="16" creationId="{70A77202-AC40-4D43-8992-5F6F9C1B3482}"/>
          </ac:graphicFrameMkLst>
        </pc:graphicFrameChg>
        <pc:graphicFrameChg chg="add del">
          <ac:chgData name="Juan Alfonzo" userId="d55fecff-b583-4bc9-8f14-d9cafb3fda7d" providerId="ADAL" clId="{90EA39EA-B691-40E1-A89E-3198135DBCC8}" dt="2021-04-12T20:38:38.129" v="6653" actId="26606"/>
          <ac:graphicFrameMkLst>
            <pc:docMk/>
            <pc:sldMk cId="3473746869" sldId="325"/>
            <ac:graphicFrameMk id="24" creationId="{B8E237CE-FA5F-4C1B-9506-C7D49A5C30EC}"/>
          </ac:graphicFrameMkLst>
        </pc:graphicFrameChg>
        <pc:graphicFrameChg chg="add del">
          <ac:chgData name="Juan Alfonzo" userId="d55fecff-b583-4bc9-8f14-d9cafb3fda7d" providerId="ADAL" clId="{90EA39EA-B691-40E1-A89E-3198135DBCC8}" dt="2021-04-12T20:38:40.022" v="6657" actId="26606"/>
          <ac:graphicFrameMkLst>
            <pc:docMk/>
            <pc:sldMk cId="3473746869" sldId="325"/>
            <ac:graphicFrameMk id="38" creationId="{5566E63E-8294-4C46-A3B7-76029BB754B7}"/>
          </ac:graphicFrameMkLst>
        </pc:graphicFrameChg>
        <pc:graphicFrameChg chg="add del">
          <ac:chgData name="Juan Alfonzo" userId="d55fecff-b583-4bc9-8f14-d9cafb3fda7d" providerId="ADAL" clId="{90EA39EA-B691-40E1-A89E-3198135DBCC8}" dt="2021-04-12T20:38:53.323" v="6669" actId="26606"/>
          <ac:graphicFrameMkLst>
            <pc:docMk/>
            <pc:sldMk cId="3473746869" sldId="325"/>
            <ac:graphicFrameMk id="78" creationId="{70A77202-AC40-4D43-8992-5F6F9C1B3482}"/>
          </ac:graphicFrameMkLst>
        </pc:graphicFrameChg>
        <pc:picChg chg="add del">
          <ac:chgData name="Juan Alfonzo" userId="d55fecff-b583-4bc9-8f14-d9cafb3fda7d" providerId="ADAL" clId="{90EA39EA-B691-40E1-A89E-3198135DBCC8}" dt="2021-04-12T20:37:59.963" v="6645" actId="22"/>
          <ac:picMkLst>
            <pc:docMk/>
            <pc:sldMk cId="3473746869" sldId="325"/>
            <ac:picMk id="5" creationId="{52274319-898F-48CE-8BD8-27096D54544F}"/>
          </ac:picMkLst>
        </pc:picChg>
        <pc:cxnChg chg="add del">
          <ac:chgData name="Juan Alfonzo" userId="d55fecff-b583-4bc9-8f14-d9cafb3fda7d" providerId="ADAL" clId="{90EA39EA-B691-40E1-A89E-3198135DBCC8}" dt="2021-04-12T20:38:35.919" v="6649" actId="26606"/>
          <ac:cxnSpMkLst>
            <pc:docMk/>
            <pc:sldMk cId="3473746869" sldId="325"/>
            <ac:cxnSpMk id="10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37.174" v="6651" actId="26606"/>
          <ac:cxnSpMkLst>
            <pc:docMk/>
            <pc:sldMk cId="3473746869" sldId="325"/>
            <ac:cxnSpMk id="11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37.174" v="6651" actId="26606"/>
          <ac:cxnSpMkLst>
            <pc:docMk/>
            <pc:sldMk cId="3473746869" sldId="325"/>
            <ac:cxnSpMk id="15" creationId="{2752F38C-F560-47AA-90AD-209F39C04150}"/>
          </ac:cxnSpMkLst>
        </pc:cxnChg>
        <pc:cxnChg chg="add del">
          <ac:chgData name="Juan Alfonzo" userId="d55fecff-b583-4bc9-8f14-d9cafb3fda7d" providerId="ADAL" clId="{90EA39EA-B691-40E1-A89E-3198135DBCC8}" dt="2021-04-12T20:38:38.129" v="6653" actId="26606"/>
          <ac:cxnSpMkLst>
            <pc:docMk/>
            <pc:sldMk cId="3473746869" sldId="325"/>
            <ac:cxnSpMk id="20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38.129" v="6653" actId="26606"/>
          <ac:cxnSpMkLst>
            <pc:docMk/>
            <pc:sldMk cId="3473746869" sldId="325"/>
            <ac:cxnSpMk id="22" creationId="{2752F38C-F560-47AA-90AD-209F39C04150}"/>
          </ac:cxnSpMkLst>
        </pc:cxnChg>
        <pc:cxnChg chg="add del">
          <ac:chgData name="Juan Alfonzo" userId="d55fecff-b583-4bc9-8f14-d9cafb3fda7d" providerId="ADAL" clId="{90EA39EA-B691-40E1-A89E-3198135DBCC8}" dt="2021-04-12T20:38:38.756" v="6655" actId="26606"/>
          <ac:cxnSpMkLst>
            <pc:docMk/>
            <pc:sldMk cId="3473746869" sldId="325"/>
            <ac:cxnSpMk id="27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38.756" v="6655" actId="26606"/>
          <ac:cxnSpMkLst>
            <pc:docMk/>
            <pc:sldMk cId="3473746869" sldId="325"/>
            <ac:cxnSpMk id="29" creationId="{9F09C252-16FE-4557-AD6D-BB5CA773496C}"/>
          </ac:cxnSpMkLst>
        </pc:cxnChg>
        <pc:cxnChg chg="add del">
          <ac:chgData name="Juan Alfonzo" userId="d55fecff-b583-4bc9-8f14-d9cafb3fda7d" providerId="ADAL" clId="{90EA39EA-B691-40E1-A89E-3198135DBCC8}" dt="2021-04-12T20:38:40.022" v="6657" actId="26606"/>
          <ac:cxnSpMkLst>
            <pc:docMk/>
            <pc:sldMk cId="3473746869" sldId="325"/>
            <ac:cxnSpMk id="34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40.022" v="6657" actId="26606"/>
          <ac:cxnSpMkLst>
            <pc:docMk/>
            <pc:sldMk cId="3473746869" sldId="325"/>
            <ac:cxnSpMk id="36" creationId="{2752F38C-F560-47AA-90AD-209F39C04150}"/>
          </ac:cxnSpMkLst>
        </pc:cxnChg>
        <pc:cxnChg chg="add del">
          <ac:chgData name="Juan Alfonzo" userId="d55fecff-b583-4bc9-8f14-d9cafb3fda7d" providerId="ADAL" clId="{90EA39EA-B691-40E1-A89E-3198135DBCC8}" dt="2021-04-12T20:38:43.074" v="6659" actId="26606"/>
          <ac:cxnSpMkLst>
            <pc:docMk/>
            <pc:sldMk cId="3473746869" sldId="325"/>
            <ac:cxnSpMk id="41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44.102" v="6661" actId="26606"/>
          <ac:cxnSpMkLst>
            <pc:docMk/>
            <pc:sldMk cId="3473746869" sldId="325"/>
            <ac:cxnSpMk id="48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44.102" v="6661" actId="26606"/>
          <ac:cxnSpMkLst>
            <pc:docMk/>
            <pc:sldMk cId="3473746869" sldId="325"/>
            <ac:cxnSpMk id="50" creationId="{9F09C252-16FE-4557-AD6D-BB5CA773496C}"/>
          </ac:cxnSpMkLst>
        </pc:cxnChg>
        <pc:cxnChg chg="add del">
          <ac:chgData name="Juan Alfonzo" userId="d55fecff-b583-4bc9-8f14-d9cafb3fda7d" providerId="ADAL" clId="{90EA39EA-B691-40E1-A89E-3198135DBCC8}" dt="2021-04-12T20:38:48.257" v="6663" actId="26606"/>
          <ac:cxnSpMkLst>
            <pc:docMk/>
            <pc:sldMk cId="3473746869" sldId="325"/>
            <ac:cxnSpMk id="54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48.257" v="6663" actId="26606"/>
          <ac:cxnSpMkLst>
            <pc:docMk/>
            <pc:sldMk cId="3473746869" sldId="325"/>
            <ac:cxnSpMk id="56" creationId="{2253D3D2-93DD-4AE3-9660-D546EF032AFB}"/>
          </ac:cxnSpMkLst>
        </pc:cxnChg>
        <pc:cxnChg chg="add del">
          <ac:chgData name="Juan Alfonzo" userId="d55fecff-b583-4bc9-8f14-d9cafb3fda7d" providerId="ADAL" clId="{90EA39EA-B691-40E1-A89E-3198135DBCC8}" dt="2021-04-12T20:38:51.548" v="6665" actId="26606"/>
          <ac:cxnSpMkLst>
            <pc:docMk/>
            <pc:sldMk cId="3473746869" sldId="325"/>
            <ac:cxnSpMk id="61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51.548" v="6665" actId="26606"/>
          <ac:cxnSpMkLst>
            <pc:docMk/>
            <pc:sldMk cId="3473746869" sldId="325"/>
            <ac:cxnSpMk id="63" creationId="{9F09C252-16FE-4557-AD6D-BB5CA773496C}"/>
          </ac:cxnSpMkLst>
        </pc:cxnChg>
        <pc:cxnChg chg="add del">
          <ac:chgData name="Juan Alfonzo" userId="d55fecff-b583-4bc9-8f14-d9cafb3fda7d" providerId="ADAL" clId="{90EA39EA-B691-40E1-A89E-3198135DBCC8}" dt="2021-04-12T20:38:52.820" v="6667" actId="26606"/>
          <ac:cxnSpMkLst>
            <pc:docMk/>
            <pc:sldMk cId="3473746869" sldId="325"/>
            <ac:cxnSpMk id="68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53.323" v="6669" actId="26606"/>
          <ac:cxnSpMkLst>
            <pc:docMk/>
            <pc:sldMk cId="3473746869" sldId="325"/>
            <ac:cxnSpMk id="74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53.323" v="6669" actId="26606"/>
          <ac:cxnSpMkLst>
            <pc:docMk/>
            <pc:sldMk cId="3473746869" sldId="325"/>
            <ac:cxnSpMk id="76" creationId="{2752F38C-F560-47AA-90AD-209F39C04150}"/>
          </ac:cxnSpMkLst>
        </pc:cxnChg>
        <pc:cxnChg chg="add del">
          <ac:chgData name="Juan Alfonzo" userId="d55fecff-b583-4bc9-8f14-d9cafb3fda7d" providerId="ADAL" clId="{90EA39EA-B691-40E1-A89E-3198135DBCC8}" dt="2021-04-12T20:38:54.166" v="6671" actId="26606"/>
          <ac:cxnSpMkLst>
            <pc:docMk/>
            <pc:sldMk cId="3473746869" sldId="325"/>
            <ac:cxnSpMk id="81" creationId="{C5025DAC-8B93-4160-B017-3A274A5828C0}"/>
          </ac:cxnSpMkLst>
        </pc:cxnChg>
        <pc:cxnChg chg="add del">
          <ac:chgData name="Juan Alfonzo" userId="d55fecff-b583-4bc9-8f14-d9cafb3fda7d" providerId="ADAL" clId="{90EA39EA-B691-40E1-A89E-3198135DBCC8}" dt="2021-04-12T20:38:54.166" v="6671" actId="26606"/>
          <ac:cxnSpMkLst>
            <pc:docMk/>
            <pc:sldMk cId="3473746869" sldId="325"/>
            <ac:cxnSpMk id="83" creationId="{9F09C252-16FE-4557-AD6D-BB5CA773496C}"/>
          </ac:cxnSpMkLst>
        </pc:cxnChg>
        <pc:cxnChg chg="add">
          <ac:chgData name="Juan Alfonzo" userId="d55fecff-b583-4bc9-8f14-d9cafb3fda7d" providerId="ADAL" clId="{90EA39EA-B691-40E1-A89E-3198135DBCC8}" dt="2021-04-12T20:38:54.172" v="6672" actId="26606"/>
          <ac:cxnSpMkLst>
            <pc:docMk/>
            <pc:sldMk cId="3473746869" sldId="325"/>
            <ac:cxnSpMk id="88" creationId="{C5025DAC-8B93-4160-B017-3A274A5828C0}"/>
          </ac:cxnSpMkLst>
        </pc:cxnChg>
      </pc:sldChg>
      <pc:sldChg chg="addSp delSp modSp new del mod">
        <pc:chgData name="Juan Alfonzo" userId="d55fecff-b583-4bc9-8f14-d9cafb3fda7d" providerId="ADAL" clId="{90EA39EA-B691-40E1-A89E-3198135DBCC8}" dt="2021-04-14T20:08:05.078" v="7455" actId="2696"/>
        <pc:sldMkLst>
          <pc:docMk/>
          <pc:sldMk cId="607909071" sldId="326"/>
        </pc:sldMkLst>
        <pc:picChg chg="add del mod">
          <ac:chgData name="Juan Alfonzo" userId="d55fecff-b583-4bc9-8f14-d9cafb3fda7d" providerId="ADAL" clId="{90EA39EA-B691-40E1-A89E-3198135DBCC8}" dt="2021-04-14T20:08:00.798" v="7453" actId="478"/>
          <ac:picMkLst>
            <pc:docMk/>
            <pc:sldMk cId="607909071" sldId="326"/>
            <ac:picMk id="2" creationId="{C17E4FEE-430B-473A-BF26-41C8189E3F3C}"/>
          </ac:picMkLst>
        </pc:picChg>
        <pc:picChg chg="add del mod">
          <ac:chgData name="Juan Alfonzo" userId="d55fecff-b583-4bc9-8f14-d9cafb3fda7d" providerId="ADAL" clId="{90EA39EA-B691-40E1-A89E-3198135DBCC8}" dt="2021-04-14T20:08:01.443" v="7454" actId="478"/>
          <ac:picMkLst>
            <pc:docMk/>
            <pc:sldMk cId="607909071" sldId="326"/>
            <ac:picMk id="3" creationId="{2CE177A7-63D5-4D16-A73C-CF4E2B5CBF7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B8C20-34E7-4D7A-83AB-98643B5D227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B89FC1-8A6D-4E94-9D6C-B27503F546EB}">
      <dgm:prSet/>
      <dgm:spPr/>
      <dgm:t>
        <a:bodyPr/>
        <a:lstStyle/>
        <a:p>
          <a:r>
            <a:rPr lang="en-US" dirty="0"/>
            <a:t>From Gaussian Distribution Classification Method we have the following groups: </a:t>
          </a:r>
        </a:p>
      </dgm:t>
    </dgm:pt>
    <dgm:pt modelId="{B92BB61A-DF62-4E8A-BB24-5D24E4677CB7}" type="parTrans" cxnId="{F83DE209-69AB-49D6-A169-85346FC59561}">
      <dgm:prSet/>
      <dgm:spPr/>
      <dgm:t>
        <a:bodyPr/>
        <a:lstStyle/>
        <a:p>
          <a:endParaRPr lang="en-US"/>
        </a:p>
      </dgm:t>
    </dgm:pt>
    <dgm:pt modelId="{2B7E4EF4-A790-4122-A991-16B77B7013F0}" type="sibTrans" cxnId="{F83DE209-69AB-49D6-A169-85346FC59561}">
      <dgm:prSet/>
      <dgm:spPr/>
      <dgm:t>
        <a:bodyPr/>
        <a:lstStyle/>
        <a:p>
          <a:endParaRPr lang="en-US"/>
        </a:p>
      </dgm:t>
    </dgm:pt>
    <dgm:pt modelId="{3A8ADADA-1123-43AC-B898-071E44C6F4B9}">
      <dgm:prSet/>
      <dgm:spPr/>
      <dgm:t>
        <a:bodyPr/>
        <a:lstStyle/>
        <a:p>
          <a:r>
            <a:rPr lang="en-US" dirty="0"/>
            <a:t>Bin 1,2,3,4, and 5 QG</a:t>
          </a:r>
        </a:p>
      </dgm:t>
    </dgm:pt>
    <dgm:pt modelId="{E24823D6-B769-4BCC-A4CD-FC52E05C4807}" type="parTrans" cxnId="{EC7A20DE-6C68-428F-A45A-7EBD8C2B8274}">
      <dgm:prSet/>
      <dgm:spPr/>
      <dgm:t>
        <a:bodyPr/>
        <a:lstStyle/>
        <a:p>
          <a:endParaRPr lang="en-US"/>
        </a:p>
      </dgm:t>
    </dgm:pt>
    <dgm:pt modelId="{2EB736E1-D764-4C88-8A2D-8C329D432419}" type="sibTrans" cxnId="{EC7A20DE-6C68-428F-A45A-7EBD8C2B8274}">
      <dgm:prSet/>
      <dgm:spPr/>
      <dgm:t>
        <a:bodyPr/>
        <a:lstStyle/>
        <a:p>
          <a:endParaRPr lang="en-US"/>
        </a:p>
      </dgm:t>
    </dgm:pt>
    <dgm:pt modelId="{C656670D-7A9D-41E3-A3DA-A48838375204}">
      <dgm:prSet/>
      <dgm:spPr/>
      <dgm:t>
        <a:bodyPr/>
        <a:lstStyle/>
        <a:p>
          <a:r>
            <a:rPr lang="en-US" dirty="0"/>
            <a:t>All QG</a:t>
          </a:r>
        </a:p>
      </dgm:t>
    </dgm:pt>
    <dgm:pt modelId="{FD45A50A-1F72-4D67-9A7D-56AD72B05E35}" type="parTrans" cxnId="{4C6497A5-5621-4A37-B5C7-BB6076FE73DA}">
      <dgm:prSet/>
      <dgm:spPr/>
      <dgm:t>
        <a:bodyPr/>
        <a:lstStyle/>
        <a:p>
          <a:endParaRPr lang="en-US"/>
        </a:p>
      </dgm:t>
    </dgm:pt>
    <dgm:pt modelId="{7F326D1C-5F50-4A29-8289-782752C32CCD}" type="sibTrans" cxnId="{4C6497A5-5621-4A37-B5C7-BB6076FE73DA}">
      <dgm:prSet/>
      <dgm:spPr/>
      <dgm:t>
        <a:bodyPr/>
        <a:lstStyle/>
        <a:p>
          <a:endParaRPr lang="en-US"/>
        </a:p>
      </dgm:t>
    </dgm:pt>
    <dgm:pt modelId="{AF992D85-CBB5-4D2A-8290-01718313F17E}">
      <dgm:prSet/>
      <dgm:spPr/>
      <dgm:t>
        <a:bodyPr/>
        <a:lstStyle/>
        <a:p>
          <a:r>
            <a:rPr lang="en-US" dirty="0"/>
            <a:t>Bin 1, 2, 3, and 4 SFG</a:t>
          </a:r>
        </a:p>
      </dgm:t>
    </dgm:pt>
    <dgm:pt modelId="{B522F203-00B8-43B9-B296-D07137DB9F99}" type="parTrans" cxnId="{35BC0482-BED2-47E3-B237-7C2B9715BAA2}">
      <dgm:prSet/>
      <dgm:spPr/>
      <dgm:t>
        <a:bodyPr/>
        <a:lstStyle/>
        <a:p>
          <a:endParaRPr lang="en-US"/>
        </a:p>
      </dgm:t>
    </dgm:pt>
    <dgm:pt modelId="{21E64BB0-776B-4179-823F-1882B645738F}" type="sibTrans" cxnId="{35BC0482-BED2-47E3-B237-7C2B9715BAA2}">
      <dgm:prSet/>
      <dgm:spPr/>
      <dgm:t>
        <a:bodyPr/>
        <a:lstStyle/>
        <a:p>
          <a:endParaRPr lang="en-US"/>
        </a:p>
      </dgm:t>
    </dgm:pt>
    <dgm:pt modelId="{F088788F-41EC-42A4-8611-12AFFCBA2D65}">
      <dgm:prSet/>
      <dgm:spPr/>
      <dgm:t>
        <a:bodyPr/>
        <a:lstStyle/>
        <a:p>
          <a:r>
            <a:rPr lang="en-US" dirty="0"/>
            <a:t>All SFG</a:t>
          </a:r>
        </a:p>
      </dgm:t>
    </dgm:pt>
    <dgm:pt modelId="{D36AB801-A5A9-4633-8A44-23A9B5F768BC}" type="parTrans" cxnId="{0E465475-FD5B-4E26-9F20-3BADD5138ABB}">
      <dgm:prSet/>
      <dgm:spPr/>
      <dgm:t>
        <a:bodyPr/>
        <a:lstStyle/>
        <a:p>
          <a:endParaRPr lang="en-US"/>
        </a:p>
      </dgm:t>
    </dgm:pt>
    <dgm:pt modelId="{597CE1F4-DF0F-48A6-A6D4-C28BEFF599B5}" type="sibTrans" cxnId="{0E465475-FD5B-4E26-9F20-3BADD5138ABB}">
      <dgm:prSet/>
      <dgm:spPr/>
      <dgm:t>
        <a:bodyPr/>
        <a:lstStyle/>
        <a:p>
          <a:endParaRPr lang="en-US"/>
        </a:p>
      </dgm:t>
    </dgm:pt>
    <dgm:pt modelId="{F9A7C1A6-3BF5-40E5-9D9D-A6E7A57F60F7}">
      <dgm:prSet/>
      <dgm:spPr/>
      <dgm:t>
        <a:bodyPr/>
        <a:lstStyle/>
        <a:p>
          <a:r>
            <a:rPr lang="en-US" dirty="0"/>
            <a:t>Bin 2,3, 4 GVG</a:t>
          </a:r>
        </a:p>
      </dgm:t>
    </dgm:pt>
    <dgm:pt modelId="{09A2E1C7-A806-401A-9AE4-EBACC39D1E1D}" type="parTrans" cxnId="{18B54D9B-B6F1-431E-B266-65E50592A1EC}">
      <dgm:prSet/>
      <dgm:spPr/>
      <dgm:t>
        <a:bodyPr/>
        <a:lstStyle/>
        <a:p>
          <a:endParaRPr lang="en-US"/>
        </a:p>
      </dgm:t>
    </dgm:pt>
    <dgm:pt modelId="{BE809DD6-B714-4C70-8DE0-22AB27CA4360}" type="sibTrans" cxnId="{18B54D9B-B6F1-431E-B266-65E50592A1EC}">
      <dgm:prSet/>
      <dgm:spPr/>
      <dgm:t>
        <a:bodyPr/>
        <a:lstStyle/>
        <a:p>
          <a:endParaRPr lang="en-US"/>
        </a:p>
      </dgm:t>
    </dgm:pt>
    <dgm:pt modelId="{75F88CF8-1200-46B4-8436-F4339D29EBCF}">
      <dgm:prSet/>
      <dgm:spPr/>
      <dgm:t>
        <a:bodyPr/>
        <a:lstStyle/>
        <a:p>
          <a:r>
            <a:rPr lang="en-US" dirty="0"/>
            <a:t>All GVG</a:t>
          </a:r>
        </a:p>
      </dgm:t>
    </dgm:pt>
    <dgm:pt modelId="{D40B7140-93BF-4177-97B8-921E711E91BC}" type="parTrans" cxnId="{BBE43A94-D595-4B4D-9B1A-447B2FB6C272}">
      <dgm:prSet/>
      <dgm:spPr/>
      <dgm:t>
        <a:bodyPr/>
        <a:lstStyle/>
        <a:p>
          <a:endParaRPr lang="en-US"/>
        </a:p>
      </dgm:t>
    </dgm:pt>
    <dgm:pt modelId="{565E77B6-5D3F-4F9D-90F9-74875E62A2E4}" type="sibTrans" cxnId="{BBE43A94-D595-4B4D-9B1A-447B2FB6C272}">
      <dgm:prSet/>
      <dgm:spPr/>
      <dgm:t>
        <a:bodyPr/>
        <a:lstStyle/>
        <a:p>
          <a:endParaRPr lang="en-US"/>
        </a:p>
      </dgm:t>
    </dgm:pt>
    <dgm:pt modelId="{C28D4568-CF36-48EC-9635-18C8DFF1E576}">
      <dgm:prSet/>
      <dgm:spPr/>
      <dgm:t>
        <a:bodyPr/>
        <a:lstStyle/>
        <a:p>
          <a:r>
            <a:rPr lang="en-US" dirty="0"/>
            <a:t>Bins defined from log Mass in Solar Units as follows:</a:t>
          </a:r>
        </a:p>
      </dgm:t>
    </dgm:pt>
    <dgm:pt modelId="{7F3CD1E6-4205-4FE1-889F-4132AC34A608}" type="parTrans" cxnId="{9114B52C-2BDA-4D6C-AF3F-E15E0F217EDA}">
      <dgm:prSet/>
      <dgm:spPr/>
      <dgm:t>
        <a:bodyPr/>
        <a:lstStyle/>
        <a:p>
          <a:endParaRPr lang="en-US"/>
        </a:p>
      </dgm:t>
    </dgm:pt>
    <dgm:pt modelId="{AAC2BA7D-F16C-41CA-9982-64AEE7F08784}" type="sibTrans" cxnId="{9114B52C-2BDA-4D6C-AF3F-E15E0F217EDA}">
      <dgm:prSet/>
      <dgm:spPr/>
      <dgm:t>
        <a:bodyPr/>
        <a:lstStyle/>
        <a:p>
          <a:endParaRPr lang="en-US"/>
        </a:p>
      </dgm:t>
    </dgm:pt>
    <dgm:pt modelId="{271CB6DA-BF11-47FD-BEF6-80B71B5B5CED}">
      <dgm:prSet/>
      <dgm:spPr/>
      <dgm:t>
        <a:bodyPr/>
        <a:lstStyle/>
        <a:p>
          <a:r>
            <a:rPr lang="en-US"/>
            <a:t>Bin 1: 7&lt;log(M)&lt;8.2 </a:t>
          </a:r>
        </a:p>
      </dgm:t>
    </dgm:pt>
    <dgm:pt modelId="{10C71283-F752-40E4-A161-C890DCD32EC8}" type="parTrans" cxnId="{706521DC-2508-4BA9-BF87-3D51CB556BAA}">
      <dgm:prSet/>
      <dgm:spPr/>
      <dgm:t>
        <a:bodyPr/>
        <a:lstStyle/>
        <a:p>
          <a:endParaRPr lang="en-US"/>
        </a:p>
      </dgm:t>
    </dgm:pt>
    <dgm:pt modelId="{1E8D2BC9-18CC-486D-8682-607553E648B8}" type="sibTrans" cxnId="{706521DC-2508-4BA9-BF87-3D51CB556BAA}">
      <dgm:prSet/>
      <dgm:spPr/>
      <dgm:t>
        <a:bodyPr/>
        <a:lstStyle/>
        <a:p>
          <a:endParaRPr lang="en-US"/>
        </a:p>
      </dgm:t>
    </dgm:pt>
    <dgm:pt modelId="{BD3AE299-18B3-49B8-BC73-5153019BF155}">
      <dgm:prSet/>
      <dgm:spPr/>
      <dgm:t>
        <a:bodyPr/>
        <a:lstStyle/>
        <a:p>
          <a:r>
            <a:rPr lang="en-US"/>
            <a:t>Bin 2: 8.2&lt;log(M)&lt;9.4</a:t>
          </a:r>
        </a:p>
      </dgm:t>
    </dgm:pt>
    <dgm:pt modelId="{CAB924C1-C954-4CB7-805F-6FD456A077FF}" type="parTrans" cxnId="{CA6DD2B5-2DB2-4746-B295-AFAB826541BA}">
      <dgm:prSet/>
      <dgm:spPr/>
      <dgm:t>
        <a:bodyPr/>
        <a:lstStyle/>
        <a:p>
          <a:endParaRPr lang="en-US"/>
        </a:p>
      </dgm:t>
    </dgm:pt>
    <dgm:pt modelId="{3642A968-099E-4BF7-824E-58ADA9E8B09A}" type="sibTrans" cxnId="{CA6DD2B5-2DB2-4746-B295-AFAB826541BA}">
      <dgm:prSet/>
      <dgm:spPr/>
      <dgm:t>
        <a:bodyPr/>
        <a:lstStyle/>
        <a:p>
          <a:endParaRPr lang="en-US"/>
        </a:p>
      </dgm:t>
    </dgm:pt>
    <dgm:pt modelId="{4D9EB390-9EFC-425D-B6B6-E0CFF382FBC6}">
      <dgm:prSet/>
      <dgm:spPr/>
      <dgm:t>
        <a:bodyPr/>
        <a:lstStyle/>
        <a:p>
          <a:r>
            <a:rPr lang="en-US" dirty="0"/>
            <a:t>Bin 3:  9.4&lt;log(M)&lt;10.6</a:t>
          </a:r>
        </a:p>
      </dgm:t>
    </dgm:pt>
    <dgm:pt modelId="{AFBE4C3A-25A7-4685-8B73-27A9A24E6765}" type="parTrans" cxnId="{DA3769F6-031A-4566-B02D-FE75665218EE}">
      <dgm:prSet/>
      <dgm:spPr/>
      <dgm:t>
        <a:bodyPr/>
        <a:lstStyle/>
        <a:p>
          <a:endParaRPr lang="en-US"/>
        </a:p>
      </dgm:t>
    </dgm:pt>
    <dgm:pt modelId="{6B2954DA-9FF3-4582-B73F-45FF1F5DC5B3}" type="sibTrans" cxnId="{DA3769F6-031A-4566-B02D-FE75665218EE}">
      <dgm:prSet/>
      <dgm:spPr/>
      <dgm:t>
        <a:bodyPr/>
        <a:lstStyle/>
        <a:p>
          <a:endParaRPr lang="en-US"/>
        </a:p>
      </dgm:t>
    </dgm:pt>
    <dgm:pt modelId="{D9980AF8-B040-4F1D-92E8-58A5936F2992}">
      <dgm:prSet/>
      <dgm:spPr/>
      <dgm:t>
        <a:bodyPr/>
        <a:lstStyle/>
        <a:p>
          <a:r>
            <a:rPr lang="en-US" dirty="0"/>
            <a:t>Bin 4: 10.6&lt;log(M)&lt; 11.8</a:t>
          </a:r>
        </a:p>
      </dgm:t>
    </dgm:pt>
    <dgm:pt modelId="{32B45174-0A61-493C-B0F2-8D08D9368CE5}" type="parTrans" cxnId="{213B68AF-D328-4536-9A0D-050C5F8C7812}">
      <dgm:prSet/>
      <dgm:spPr/>
      <dgm:t>
        <a:bodyPr/>
        <a:lstStyle/>
        <a:p>
          <a:endParaRPr lang="en-US"/>
        </a:p>
      </dgm:t>
    </dgm:pt>
    <dgm:pt modelId="{AAAD0035-56C2-4752-A1AB-25B74F503DA3}" type="sibTrans" cxnId="{213B68AF-D328-4536-9A0D-050C5F8C7812}">
      <dgm:prSet/>
      <dgm:spPr/>
      <dgm:t>
        <a:bodyPr/>
        <a:lstStyle/>
        <a:p>
          <a:endParaRPr lang="en-US"/>
        </a:p>
      </dgm:t>
    </dgm:pt>
    <dgm:pt modelId="{E8CF2E31-E111-4A04-8840-413D43C00030}">
      <dgm:prSet/>
      <dgm:spPr/>
      <dgm:t>
        <a:bodyPr/>
        <a:lstStyle/>
        <a:p>
          <a:r>
            <a:rPr lang="en-US"/>
            <a:t>Bin 5: 11.8&lt;log(M)&lt;13</a:t>
          </a:r>
        </a:p>
      </dgm:t>
    </dgm:pt>
    <dgm:pt modelId="{7DB18847-58D9-4657-A6F7-40DED61C22A8}" type="parTrans" cxnId="{F8577E04-9A50-4525-A4EC-8F687DFD344E}">
      <dgm:prSet/>
      <dgm:spPr/>
      <dgm:t>
        <a:bodyPr/>
        <a:lstStyle/>
        <a:p>
          <a:endParaRPr lang="en-US"/>
        </a:p>
      </dgm:t>
    </dgm:pt>
    <dgm:pt modelId="{95BDB217-0F7E-4415-BCF4-613A2D7CE3B0}" type="sibTrans" cxnId="{F8577E04-9A50-4525-A4EC-8F687DFD344E}">
      <dgm:prSet/>
      <dgm:spPr/>
      <dgm:t>
        <a:bodyPr/>
        <a:lstStyle/>
        <a:p>
          <a:endParaRPr lang="en-US"/>
        </a:p>
      </dgm:t>
    </dgm:pt>
    <dgm:pt modelId="{58257C5E-E4BA-468D-82E7-EB9E7D120A99}" type="pres">
      <dgm:prSet presAssocID="{3E4B8C20-34E7-4D7A-83AB-98643B5D2275}" presName="Name0" presStyleCnt="0">
        <dgm:presLayoutVars>
          <dgm:dir/>
          <dgm:animLvl val="lvl"/>
          <dgm:resizeHandles val="exact"/>
        </dgm:presLayoutVars>
      </dgm:prSet>
      <dgm:spPr/>
    </dgm:pt>
    <dgm:pt modelId="{1A35F776-411C-40BC-96C1-551754374DF1}" type="pres">
      <dgm:prSet presAssocID="{3BB89FC1-8A6D-4E94-9D6C-B27503F546EB}" presName="composite" presStyleCnt="0"/>
      <dgm:spPr/>
    </dgm:pt>
    <dgm:pt modelId="{74B341C7-FCC4-42D8-9518-6DB8B5D691C9}" type="pres">
      <dgm:prSet presAssocID="{3BB89FC1-8A6D-4E94-9D6C-B27503F546E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CE9516C-5962-4AA8-9B39-2465427F5B60}" type="pres">
      <dgm:prSet presAssocID="{3BB89FC1-8A6D-4E94-9D6C-B27503F546EB}" presName="desTx" presStyleLbl="alignAccFollowNode1" presStyleIdx="0" presStyleCnt="2">
        <dgm:presLayoutVars>
          <dgm:bulletEnabled val="1"/>
        </dgm:presLayoutVars>
      </dgm:prSet>
      <dgm:spPr/>
    </dgm:pt>
    <dgm:pt modelId="{C56C8729-95C9-46CA-99F8-DACC9A279587}" type="pres">
      <dgm:prSet presAssocID="{2B7E4EF4-A790-4122-A991-16B77B7013F0}" presName="space" presStyleCnt="0"/>
      <dgm:spPr/>
    </dgm:pt>
    <dgm:pt modelId="{DE7BC599-6BF1-4AD1-AFB8-6BFDA8D56ACD}" type="pres">
      <dgm:prSet presAssocID="{C28D4568-CF36-48EC-9635-18C8DFF1E576}" presName="composite" presStyleCnt="0"/>
      <dgm:spPr/>
    </dgm:pt>
    <dgm:pt modelId="{C647452E-606F-4E4C-8F02-EAAD3C860A7A}" type="pres">
      <dgm:prSet presAssocID="{C28D4568-CF36-48EC-9635-18C8DFF1E57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B0CE77D-1D94-4DC7-9FB7-557EBC9EFFB8}" type="pres">
      <dgm:prSet presAssocID="{C28D4568-CF36-48EC-9635-18C8DFF1E57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8577E04-9A50-4525-A4EC-8F687DFD344E}" srcId="{C28D4568-CF36-48EC-9635-18C8DFF1E576}" destId="{E8CF2E31-E111-4A04-8840-413D43C00030}" srcOrd="4" destOrd="0" parTransId="{7DB18847-58D9-4657-A6F7-40DED61C22A8}" sibTransId="{95BDB217-0F7E-4415-BCF4-613A2D7CE3B0}"/>
    <dgm:cxn modelId="{9EBC7908-8F23-46DD-909E-F6059CB89FFB}" type="presOf" srcId="{75F88CF8-1200-46B4-8436-F4339D29EBCF}" destId="{4CE9516C-5962-4AA8-9B39-2465427F5B60}" srcOrd="0" destOrd="5" presId="urn:microsoft.com/office/officeart/2005/8/layout/hList1"/>
    <dgm:cxn modelId="{F83DE209-69AB-49D6-A169-85346FC59561}" srcId="{3E4B8C20-34E7-4D7A-83AB-98643B5D2275}" destId="{3BB89FC1-8A6D-4E94-9D6C-B27503F546EB}" srcOrd="0" destOrd="0" parTransId="{B92BB61A-DF62-4E8A-BB24-5D24E4677CB7}" sibTransId="{2B7E4EF4-A790-4122-A991-16B77B7013F0}"/>
    <dgm:cxn modelId="{0D59992B-AAC2-49D2-93F9-81944D9F1EDA}" type="presOf" srcId="{3E4B8C20-34E7-4D7A-83AB-98643B5D2275}" destId="{58257C5E-E4BA-468D-82E7-EB9E7D120A99}" srcOrd="0" destOrd="0" presId="urn:microsoft.com/office/officeart/2005/8/layout/hList1"/>
    <dgm:cxn modelId="{9114B52C-2BDA-4D6C-AF3F-E15E0F217EDA}" srcId="{3E4B8C20-34E7-4D7A-83AB-98643B5D2275}" destId="{C28D4568-CF36-48EC-9635-18C8DFF1E576}" srcOrd="1" destOrd="0" parTransId="{7F3CD1E6-4205-4FE1-889F-4132AC34A608}" sibTransId="{AAC2BA7D-F16C-41CA-9982-64AEE7F08784}"/>
    <dgm:cxn modelId="{CB831644-C12D-4FE3-8BC7-F4C963574D87}" type="presOf" srcId="{AF992D85-CBB5-4D2A-8290-01718313F17E}" destId="{4CE9516C-5962-4AA8-9B39-2465427F5B60}" srcOrd="0" destOrd="2" presId="urn:microsoft.com/office/officeart/2005/8/layout/hList1"/>
    <dgm:cxn modelId="{1BCA8A45-8463-47A1-A1A8-E3664249C3CC}" type="presOf" srcId="{BD3AE299-18B3-49B8-BC73-5153019BF155}" destId="{DB0CE77D-1D94-4DC7-9FB7-557EBC9EFFB8}" srcOrd="0" destOrd="1" presId="urn:microsoft.com/office/officeart/2005/8/layout/hList1"/>
    <dgm:cxn modelId="{DA61CC46-B65D-4D42-83C2-5C42BE182DA9}" type="presOf" srcId="{C28D4568-CF36-48EC-9635-18C8DFF1E576}" destId="{C647452E-606F-4E4C-8F02-EAAD3C860A7A}" srcOrd="0" destOrd="0" presId="urn:microsoft.com/office/officeart/2005/8/layout/hList1"/>
    <dgm:cxn modelId="{C9C57348-E58E-42EC-AADF-C97CE9BCC34B}" type="presOf" srcId="{3A8ADADA-1123-43AC-B898-071E44C6F4B9}" destId="{4CE9516C-5962-4AA8-9B39-2465427F5B60}" srcOrd="0" destOrd="0" presId="urn:microsoft.com/office/officeart/2005/8/layout/hList1"/>
    <dgm:cxn modelId="{8D74B54E-9B9E-4768-939B-7D1638677B57}" type="presOf" srcId="{F088788F-41EC-42A4-8611-12AFFCBA2D65}" destId="{4CE9516C-5962-4AA8-9B39-2465427F5B60}" srcOrd="0" destOrd="3" presId="urn:microsoft.com/office/officeart/2005/8/layout/hList1"/>
    <dgm:cxn modelId="{0E465475-FD5B-4E26-9F20-3BADD5138ABB}" srcId="{3BB89FC1-8A6D-4E94-9D6C-B27503F546EB}" destId="{F088788F-41EC-42A4-8611-12AFFCBA2D65}" srcOrd="3" destOrd="0" parTransId="{D36AB801-A5A9-4633-8A44-23A9B5F768BC}" sibTransId="{597CE1F4-DF0F-48A6-A6D4-C28BEFF599B5}"/>
    <dgm:cxn modelId="{6870D07D-2AB4-4799-A641-214154F845B4}" type="presOf" srcId="{3BB89FC1-8A6D-4E94-9D6C-B27503F546EB}" destId="{74B341C7-FCC4-42D8-9518-6DB8B5D691C9}" srcOrd="0" destOrd="0" presId="urn:microsoft.com/office/officeart/2005/8/layout/hList1"/>
    <dgm:cxn modelId="{A872027E-C351-4600-8ECD-80074DE9A91C}" type="presOf" srcId="{F9A7C1A6-3BF5-40E5-9D9D-A6E7A57F60F7}" destId="{4CE9516C-5962-4AA8-9B39-2465427F5B60}" srcOrd="0" destOrd="4" presId="urn:microsoft.com/office/officeart/2005/8/layout/hList1"/>
    <dgm:cxn modelId="{35BC0482-BED2-47E3-B237-7C2B9715BAA2}" srcId="{3BB89FC1-8A6D-4E94-9D6C-B27503F546EB}" destId="{AF992D85-CBB5-4D2A-8290-01718313F17E}" srcOrd="2" destOrd="0" parTransId="{B522F203-00B8-43B9-B296-D07137DB9F99}" sibTransId="{21E64BB0-776B-4179-823F-1882B645738F}"/>
    <dgm:cxn modelId="{1BD3328F-04F2-4FD6-AF5F-F8FECCDB9AC3}" type="presOf" srcId="{D9980AF8-B040-4F1D-92E8-58A5936F2992}" destId="{DB0CE77D-1D94-4DC7-9FB7-557EBC9EFFB8}" srcOrd="0" destOrd="3" presId="urn:microsoft.com/office/officeart/2005/8/layout/hList1"/>
    <dgm:cxn modelId="{BBE43A94-D595-4B4D-9B1A-447B2FB6C272}" srcId="{3BB89FC1-8A6D-4E94-9D6C-B27503F546EB}" destId="{75F88CF8-1200-46B4-8436-F4339D29EBCF}" srcOrd="5" destOrd="0" parTransId="{D40B7140-93BF-4177-97B8-921E711E91BC}" sibTransId="{565E77B6-5D3F-4F9D-90F9-74875E62A2E4}"/>
    <dgm:cxn modelId="{18B54D9B-B6F1-431E-B266-65E50592A1EC}" srcId="{3BB89FC1-8A6D-4E94-9D6C-B27503F546EB}" destId="{F9A7C1A6-3BF5-40E5-9D9D-A6E7A57F60F7}" srcOrd="4" destOrd="0" parTransId="{09A2E1C7-A806-401A-9AE4-EBACC39D1E1D}" sibTransId="{BE809DD6-B714-4C70-8DE0-22AB27CA4360}"/>
    <dgm:cxn modelId="{4C6497A5-5621-4A37-B5C7-BB6076FE73DA}" srcId="{3BB89FC1-8A6D-4E94-9D6C-B27503F546EB}" destId="{C656670D-7A9D-41E3-A3DA-A48838375204}" srcOrd="1" destOrd="0" parTransId="{FD45A50A-1F72-4D67-9A7D-56AD72B05E35}" sibTransId="{7F326D1C-5F50-4A29-8289-782752C32CCD}"/>
    <dgm:cxn modelId="{8FAEB7A6-4EE1-44F8-8578-D6EEFC53BF5C}" type="presOf" srcId="{E8CF2E31-E111-4A04-8840-413D43C00030}" destId="{DB0CE77D-1D94-4DC7-9FB7-557EBC9EFFB8}" srcOrd="0" destOrd="4" presId="urn:microsoft.com/office/officeart/2005/8/layout/hList1"/>
    <dgm:cxn modelId="{213B68AF-D328-4536-9A0D-050C5F8C7812}" srcId="{C28D4568-CF36-48EC-9635-18C8DFF1E576}" destId="{D9980AF8-B040-4F1D-92E8-58A5936F2992}" srcOrd="3" destOrd="0" parTransId="{32B45174-0A61-493C-B0F2-8D08D9368CE5}" sibTransId="{AAAD0035-56C2-4752-A1AB-25B74F503DA3}"/>
    <dgm:cxn modelId="{CA6DD2B5-2DB2-4746-B295-AFAB826541BA}" srcId="{C28D4568-CF36-48EC-9635-18C8DFF1E576}" destId="{BD3AE299-18B3-49B8-BC73-5153019BF155}" srcOrd="1" destOrd="0" parTransId="{CAB924C1-C954-4CB7-805F-6FD456A077FF}" sibTransId="{3642A968-099E-4BF7-824E-58ADA9E8B09A}"/>
    <dgm:cxn modelId="{AF88C7BD-3AD7-440A-A491-C0DD732FC927}" type="presOf" srcId="{271CB6DA-BF11-47FD-BEF6-80B71B5B5CED}" destId="{DB0CE77D-1D94-4DC7-9FB7-557EBC9EFFB8}" srcOrd="0" destOrd="0" presId="urn:microsoft.com/office/officeart/2005/8/layout/hList1"/>
    <dgm:cxn modelId="{F6CAC6CE-F9A8-4A22-A51B-ADD01FB07ACF}" type="presOf" srcId="{C656670D-7A9D-41E3-A3DA-A48838375204}" destId="{4CE9516C-5962-4AA8-9B39-2465427F5B60}" srcOrd="0" destOrd="1" presId="urn:microsoft.com/office/officeart/2005/8/layout/hList1"/>
    <dgm:cxn modelId="{36E012D0-7955-41DE-850F-54E727E8A582}" type="presOf" srcId="{4D9EB390-9EFC-425D-B6B6-E0CFF382FBC6}" destId="{DB0CE77D-1D94-4DC7-9FB7-557EBC9EFFB8}" srcOrd="0" destOrd="2" presId="urn:microsoft.com/office/officeart/2005/8/layout/hList1"/>
    <dgm:cxn modelId="{706521DC-2508-4BA9-BF87-3D51CB556BAA}" srcId="{C28D4568-CF36-48EC-9635-18C8DFF1E576}" destId="{271CB6DA-BF11-47FD-BEF6-80B71B5B5CED}" srcOrd="0" destOrd="0" parTransId="{10C71283-F752-40E4-A161-C890DCD32EC8}" sibTransId="{1E8D2BC9-18CC-486D-8682-607553E648B8}"/>
    <dgm:cxn modelId="{EC7A20DE-6C68-428F-A45A-7EBD8C2B8274}" srcId="{3BB89FC1-8A6D-4E94-9D6C-B27503F546EB}" destId="{3A8ADADA-1123-43AC-B898-071E44C6F4B9}" srcOrd="0" destOrd="0" parTransId="{E24823D6-B769-4BCC-A4CD-FC52E05C4807}" sibTransId="{2EB736E1-D764-4C88-8A2D-8C329D432419}"/>
    <dgm:cxn modelId="{DA3769F6-031A-4566-B02D-FE75665218EE}" srcId="{C28D4568-CF36-48EC-9635-18C8DFF1E576}" destId="{4D9EB390-9EFC-425D-B6B6-E0CFF382FBC6}" srcOrd="2" destOrd="0" parTransId="{AFBE4C3A-25A7-4685-8B73-27A9A24E6765}" sibTransId="{6B2954DA-9FF3-4582-B73F-45FF1F5DC5B3}"/>
    <dgm:cxn modelId="{7D04FE11-294C-4A4F-9DF4-73B02F6A5F69}" type="presParOf" srcId="{58257C5E-E4BA-468D-82E7-EB9E7D120A99}" destId="{1A35F776-411C-40BC-96C1-551754374DF1}" srcOrd="0" destOrd="0" presId="urn:microsoft.com/office/officeart/2005/8/layout/hList1"/>
    <dgm:cxn modelId="{9D444899-97B5-4323-8EC3-8FFC0E73583A}" type="presParOf" srcId="{1A35F776-411C-40BC-96C1-551754374DF1}" destId="{74B341C7-FCC4-42D8-9518-6DB8B5D691C9}" srcOrd="0" destOrd="0" presId="urn:microsoft.com/office/officeart/2005/8/layout/hList1"/>
    <dgm:cxn modelId="{7D96ECE0-996A-4B09-B62B-589A020B7A87}" type="presParOf" srcId="{1A35F776-411C-40BC-96C1-551754374DF1}" destId="{4CE9516C-5962-4AA8-9B39-2465427F5B60}" srcOrd="1" destOrd="0" presId="urn:microsoft.com/office/officeart/2005/8/layout/hList1"/>
    <dgm:cxn modelId="{3F2B598A-319F-4037-A5C4-0A8D596EC8A2}" type="presParOf" srcId="{58257C5E-E4BA-468D-82E7-EB9E7D120A99}" destId="{C56C8729-95C9-46CA-99F8-DACC9A279587}" srcOrd="1" destOrd="0" presId="urn:microsoft.com/office/officeart/2005/8/layout/hList1"/>
    <dgm:cxn modelId="{76B0389B-1314-4FE4-802B-349860DEEE85}" type="presParOf" srcId="{58257C5E-E4BA-468D-82E7-EB9E7D120A99}" destId="{DE7BC599-6BF1-4AD1-AFB8-6BFDA8D56ACD}" srcOrd="2" destOrd="0" presId="urn:microsoft.com/office/officeart/2005/8/layout/hList1"/>
    <dgm:cxn modelId="{6A22DF42-2955-4467-90C9-CD8F72670964}" type="presParOf" srcId="{DE7BC599-6BF1-4AD1-AFB8-6BFDA8D56ACD}" destId="{C647452E-606F-4E4C-8F02-EAAD3C860A7A}" srcOrd="0" destOrd="0" presId="urn:microsoft.com/office/officeart/2005/8/layout/hList1"/>
    <dgm:cxn modelId="{4C1AFC38-753B-4D1A-9ED6-50A8D5894DCD}" type="presParOf" srcId="{DE7BC599-6BF1-4AD1-AFB8-6BFDA8D56ACD}" destId="{DB0CE77D-1D94-4DC7-9FB7-557EBC9EFFB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B8C20-34E7-4D7A-83AB-98643B5D227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B89FC1-8A6D-4E94-9D6C-B27503F546EB}">
      <dgm:prSet custT="1"/>
      <dgm:spPr/>
      <dgm:t>
        <a:bodyPr/>
        <a:lstStyle/>
        <a:p>
          <a:r>
            <a:rPr lang="en-US" sz="1800" dirty="0"/>
            <a:t>Correlated Variables Across </a:t>
          </a:r>
        </a:p>
        <a:p>
          <a:r>
            <a:rPr lang="en-US" sz="1800" dirty="0"/>
            <a:t>All Galaxy Groups</a:t>
          </a:r>
        </a:p>
      </dgm:t>
    </dgm:pt>
    <dgm:pt modelId="{B92BB61A-DF62-4E8A-BB24-5D24E4677CB7}" type="parTrans" cxnId="{F83DE209-69AB-49D6-A169-85346FC59561}">
      <dgm:prSet/>
      <dgm:spPr/>
      <dgm:t>
        <a:bodyPr/>
        <a:lstStyle/>
        <a:p>
          <a:endParaRPr lang="en-US"/>
        </a:p>
      </dgm:t>
    </dgm:pt>
    <dgm:pt modelId="{2B7E4EF4-A790-4122-A991-16B77B7013F0}" type="sibTrans" cxnId="{F83DE209-69AB-49D6-A169-85346FC59561}">
      <dgm:prSet/>
      <dgm:spPr/>
      <dgm:t>
        <a:bodyPr/>
        <a:lstStyle/>
        <a:p>
          <a:endParaRPr lang="en-US"/>
        </a:p>
      </dgm:t>
    </dgm:pt>
    <dgm:pt modelId="{3A8ADADA-1123-43AC-B898-071E44C6F4B9}">
      <dgm:prSet custT="1"/>
      <dgm:spPr/>
      <dgm:t>
        <a:bodyPr/>
        <a:lstStyle/>
        <a:p>
          <a:r>
            <a:rPr lang="en-US" sz="2400" b="1" dirty="0"/>
            <a:t>H</a:t>
          </a:r>
          <a:r>
            <a:rPr lang="el-GR" sz="2400" b="1" dirty="0"/>
            <a:t>α</a:t>
          </a:r>
          <a:endParaRPr lang="en-US" sz="2400" b="1" dirty="0"/>
        </a:p>
      </dgm:t>
    </dgm:pt>
    <dgm:pt modelId="{E24823D6-B769-4BCC-A4CD-FC52E05C4807}" type="parTrans" cxnId="{EC7A20DE-6C68-428F-A45A-7EBD8C2B8274}">
      <dgm:prSet/>
      <dgm:spPr/>
      <dgm:t>
        <a:bodyPr/>
        <a:lstStyle/>
        <a:p>
          <a:endParaRPr lang="en-US"/>
        </a:p>
      </dgm:t>
    </dgm:pt>
    <dgm:pt modelId="{2EB736E1-D764-4C88-8A2D-8C329D432419}" type="sibTrans" cxnId="{EC7A20DE-6C68-428F-A45A-7EBD8C2B8274}">
      <dgm:prSet/>
      <dgm:spPr/>
      <dgm:t>
        <a:bodyPr/>
        <a:lstStyle/>
        <a:p>
          <a:endParaRPr lang="en-US"/>
        </a:p>
      </dgm:t>
    </dgm:pt>
    <dgm:pt modelId="{C656670D-7A9D-41E3-A3DA-A48838375204}">
      <dgm:prSet custT="1"/>
      <dgm:spPr/>
      <dgm:t>
        <a:bodyPr/>
        <a:lstStyle/>
        <a:p>
          <a:r>
            <a:rPr lang="en-US" sz="1800" dirty="0"/>
            <a:t>He I</a:t>
          </a:r>
        </a:p>
      </dgm:t>
    </dgm:pt>
    <dgm:pt modelId="{FD45A50A-1F72-4D67-9A7D-56AD72B05E35}" type="parTrans" cxnId="{4C6497A5-5621-4A37-B5C7-BB6076FE73DA}">
      <dgm:prSet/>
      <dgm:spPr/>
      <dgm:t>
        <a:bodyPr/>
        <a:lstStyle/>
        <a:p>
          <a:endParaRPr lang="en-US"/>
        </a:p>
      </dgm:t>
    </dgm:pt>
    <dgm:pt modelId="{7F326D1C-5F50-4A29-8289-782752C32CCD}" type="sibTrans" cxnId="{4C6497A5-5621-4A37-B5C7-BB6076FE73DA}">
      <dgm:prSet/>
      <dgm:spPr/>
      <dgm:t>
        <a:bodyPr/>
        <a:lstStyle/>
        <a:p>
          <a:endParaRPr lang="en-US"/>
        </a:p>
      </dgm:t>
    </dgm:pt>
    <dgm:pt modelId="{AF992D85-CBB5-4D2A-8290-01718313F17E}">
      <dgm:prSet custT="1"/>
      <dgm:spPr/>
      <dgm:t>
        <a:bodyPr/>
        <a:lstStyle/>
        <a:p>
          <a:r>
            <a:rPr lang="en-US" sz="2400" b="1" dirty="0"/>
            <a:t>H</a:t>
          </a:r>
          <a:r>
            <a:rPr lang="el-GR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ε</a:t>
          </a:r>
          <a:endParaRPr lang="en-US" sz="2400" b="1" dirty="0"/>
        </a:p>
      </dgm:t>
    </dgm:pt>
    <dgm:pt modelId="{B522F203-00B8-43B9-B296-D07137DB9F99}" type="parTrans" cxnId="{35BC0482-BED2-47E3-B237-7C2B9715BAA2}">
      <dgm:prSet/>
      <dgm:spPr/>
      <dgm:t>
        <a:bodyPr/>
        <a:lstStyle/>
        <a:p>
          <a:endParaRPr lang="en-US"/>
        </a:p>
      </dgm:t>
    </dgm:pt>
    <dgm:pt modelId="{21E64BB0-776B-4179-823F-1882B645738F}" type="sibTrans" cxnId="{35BC0482-BED2-47E3-B237-7C2B9715BAA2}">
      <dgm:prSet/>
      <dgm:spPr/>
      <dgm:t>
        <a:bodyPr/>
        <a:lstStyle/>
        <a:p>
          <a:endParaRPr lang="en-US"/>
        </a:p>
      </dgm:t>
    </dgm:pt>
    <dgm:pt modelId="{F088788F-41EC-42A4-8611-12AFFCBA2D65}">
      <dgm:prSet custT="1"/>
      <dgm:spPr/>
      <dgm:t>
        <a:bodyPr/>
        <a:lstStyle/>
        <a:p>
          <a:r>
            <a:rPr lang="en-US" sz="2400" b="1" dirty="0"/>
            <a:t>OII(1)</a:t>
          </a:r>
        </a:p>
      </dgm:t>
    </dgm:pt>
    <dgm:pt modelId="{D36AB801-A5A9-4633-8A44-23A9B5F768BC}" type="parTrans" cxnId="{0E465475-FD5B-4E26-9F20-3BADD5138ABB}">
      <dgm:prSet/>
      <dgm:spPr/>
      <dgm:t>
        <a:bodyPr/>
        <a:lstStyle/>
        <a:p>
          <a:endParaRPr lang="en-US"/>
        </a:p>
      </dgm:t>
    </dgm:pt>
    <dgm:pt modelId="{597CE1F4-DF0F-48A6-A6D4-C28BEFF599B5}" type="sibTrans" cxnId="{0E465475-FD5B-4E26-9F20-3BADD5138ABB}">
      <dgm:prSet/>
      <dgm:spPr/>
      <dgm:t>
        <a:bodyPr/>
        <a:lstStyle/>
        <a:p>
          <a:endParaRPr lang="en-US"/>
        </a:p>
      </dgm:t>
    </dgm:pt>
    <dgm:pt modelId="{F9A7C1A6-3BF5-40E5-9D9D-A6E7A57F60F7}">
      <dgm:prSet custT="1"/>
      <dgm:spPr/>
      <dgm:t>
        <a:bodyPr/>
        <a:lstStyle/>
        <a:p>
          <a:r>
            <a:rPr lang="en-US" sz="2400" b="1" dirty="0"/>
            <a:t>SII(1)</a:t>
          </a:r>
        </a:p>
      </dgm:t>
    </dgm:pt>
    <dgm:pt modelId="{09A2E1C7-A806-401A-9AE4-EBACC39D1E1D}" type="parTrans" cxnId="{18B54D9B-B6F1-431E-B266-65E50592A1EC}">
      <dgm:prSet/>
      <dgm:spPr/>
      <dgm:t>
        <a:bodyPr/>
        <a:lstStyle/>
        <a:p>
          <a:endParaRPr lang="en-US"/>
        </a:p>
      </dgm:t>
    </dgm:pt>
    <dgm:pt modelId="{BE809DD6-B714-4C70-8DE0-22AB27CA4360}" type="sibTrans" cxnId="{18B54D9B-B6F1-431E-B266-65E50592A1EC}">
      <dgm:prSet/>
      <dgm:spPr/>
      <dgm:t>
        <a:bodyPr/>
        <a:lstStyle/>
        <a:p>
          <a:endParaRPr lang="en-US"/>
        </a:p>
      </dgm:t>
    </dgm:pt>
    <dgm:pt modelId="{11639EBB-CB48-4F63-B02B-772B06AA25A1}">
      <dgm:prSet custT="1"/>
      <dgm:spPr/>
      <dgm:t>
        <a:bodyPr/>
        <a:lstStyle/>
        <a:p>
          <a:r>
            <a:rPr lang="en-US" sz="1800" dirty="0"/>
            <a:t>OI(1)</a:t>
          </a:r>
        </a:p>
      </dgm:t>
    </dgm:pt>
    <dgm:pt modelId="{E9995243-754C-4DBE-893A-75889A0576D2}" type="parTrans" cxnId="{61882478-C8CA-4E4F-A368-5B5831DFF926}">
      <dgm:prSet/>
      <dgm:spPr/>
      <dgm:t>
        <a:bodyPr/>
        <a:lstStyle/>
        <a:p>
          <a:endParaRPr lang="en-US"/>
        </a:p>
      </dgm:t>
    </dgm:pt>
    <dgm:pt modelId="{DF9869DF-58E2-461A-8871-B4F8B974BC54}" type="sibTrans" cxnId="{61882478-C8CA-4E4F-A368-5B5831DFF926}">
      <dgm:prSet/>
      <dgm:spPr/>
      <dgm:t>
        <a:bodyPr/>
        <a:lstStyle/>
        <a:p>
          <a:endParaRPr lang="en-US"/>
        </a:p>
      </dgm:t>
    </dgm:pt>
    <dgm:pt modelId="{A3567C8F-16BD-419D-A678-155366DA287B}">
      <dgm:prSet custT="1"/>
      <dgm:spPr/>
      <dgm:t>
        <a:bodyPr/>
        <a:lstStyle/>
        <a:p>
          <a:r>
            <a:rPr lang="en-US" sz="1800" dirty="0"/>
            <a:t>OI(2)</a:t>
          </a:r>
        </a:p>
      </dgm:t>
    </dgm:pt>
    <dgm:pt modelId="{75F1C4D9-40B3-493B-AFCC-E27B6D5B5EB8}" type="parTrans" cxnId="{8447C008-977A-449E-BAB7-046270AC60D2}">
      <dgm:prSet/>
      <dgm:spPr/>
      <dgm:t>
        <a:bodyPr/>
        <a:lstStyle/>
        <a:p>
          <a:endParaRPr lang="en-US"/>
        </a:p>
      </dgm:t>
    </dgm:pt>
    <dgm:pt modelId="{2A955365-73BA-46B6-85B7-8A80C71975B4}" type="sibTrans" cxnId="{8447C008-977A-449E-BAB7-046270AC60D2}">
      <dgm:prSet/>
      <dgm:spPr/>
      <dgm:t>
        <a:bodyPr/>
        <a:lstStyle/>
        <a:p>
          <a:endParaRPr lang="en-US"/>
        </a:p>
      </dgm:t>
    </dgm:pt>
    <dgm:pt modelId="{F19466F3-D983-441D-AE25-2D424FC03DA9}">
      <dgm:prSet custT="1"/>
      <dgm:spPr/>
      <dgm:t>
        <a:bodyPr/>
        <a:lstStyle/>
        <a:p>
          <a:r>
            <a:rPr lang="en-US" sz="1800" dirty="0"/>
            <a:t>NII(1)</a:t>
          </a:r>
        </a:p>
      </dgm:t>
    </dgm:pt>
    <dgm:pt modelId="{401F82BD-92A9-48DA-A62C-09B27B6DF16E}" type="parTrans" cxnId="{E5BE8FD9-5A8E-4162-A038-C0D0D11DCB8C}">
      <dgm:prSet/>
      <dgm:spPr/>
      <dgm:t>
        <a:bodyPr/>
        <a:lstStyle/>
        <a:p>
          <a:endParaRPr lang="en-US"/>
        </a:p>
      </dgm:t>
    </dgm:pt>
    <dgm:pt modelId="{DB65C0AD-694A-4B8F-AFCA-B15EFB47D970}" type="sibTrans" cxnId="{E5BE8FD9-5A8E-4162-A038-C0D0D11DCB8C}">
      <dgm:prSet/>
      <dgm:spPr/>
      <dgm:t>
        <a:bodyPr/>
        <a:lstStyle/>
        <a:p>
          <a:endParaRPr lang="en-US"/>
        </a:p>
      </dgm:t>
    </dgm:pt>
    <dgm:pt modelId="{52BB7E07-926D-406E-A1E4-4FEFF373041A}">
      <dgm:prSet custT="1"/>
      <dgm:spPr/>
      <dgm:t>
        <a:bodyPr/>
        <a:lstStyle/>
        <a:p>
          <a:r>
            <a:rPr lang="en-US" sz="1800" dirty="0"/>
            <a:t>NII(2)</a:t>
          </a:r>
        </a:p>
      </dgm:t>
    </dgm:pt>
    <dgm:pt modelId="{7631582A-30C2-4A46-9DA1-84D5F72A2A1F}" type="parTrans" cxnId="{83BD033A-D6A3-4CD2-BB33-6224BDD81872}">
      <dgm:prSet/>
      <dgm:spPr/>
      <dgm:t>
        <a:bodyPr/>
        <a:lstStyle/>
        <a:p>
          <a:endParaRPr lang="en-US"/>
        </a:p>
      </dgm:t>
    </dgm:pt>
    <dgm:pt modelId="{1194F5EC-62B8-4F16-BEF7-B723E8887C7C}" type="sibTrans" cxnId="{83BD033A-D6A3-4CD2-BB33-6224BDD81872}">
      <dgm:prSet/>
      <dgm:spPr/>
      <dgm:t>
        <a:bodyPr/>
        <a:lstStyle/>
        <a:p>
          <a:endParaRPr lang="en-US"/>
        </a:p>
      </dgm:t>
    </dgm:pt>
    <dgm:pt modelId="{94571791-7382-4029-911D-C3FD6BDF9CF0}">
      <dgm:prSet custT="1"/>
      <dgm:spPr/>
      <dgm:t>
        <a:bodyPr/>
        <a:lstStyle/>
        <a:p>
          <a:r>
            <a:rPr lang="en-US" sz="1800" dirty="0"/>
            <a:t>Ne III(2)</a:t>
          </a:r>
        </a:p>
      </dgm:t>
    </dgm:pt>
    <dgm:pt modelId="{5D36108A-4453-482D-8BF8-37C0A53A715D}" type="parTrans" cxnId="{C9684837-C757-4C0E-B8F8-FE4181D56627}">
      <dgm:prSet/>
      <dgm:spPr/>
      <dgm:t>
        <a:bodyPr/>
        <a:lstStyle/>
        <a:p>
          <a:endParaRPr lang="en-US"/>
        </a:p>
      </dgm:t>
    </dgm:pt>
    <dgm:pt modelId="{1B0C160D-A6A6-4D18-A0B7-1979434225DE}" type="sibTrans" cxnId="{C9684837-C757-4C0E-B8F8-FE4181D56627}">
      <dgm:prSet/>
      <dgm:spPr/>
      <dgm:t>
        <a:bodyPr/>
        <a:lstStyle/>
        <a:p>
          <a:endParaRPr lang="en-US"/>
        </a:p>
      </dgm:t>
    </dgm:pt>
    <dgm:pt modelId="{661965AD-00F1-43D7-B7A1-787D60D0D5F1}">
      <dgm:prSet custT="1"/>
      <dgm:spPr/>
      <dgm:t>
        <a:bodyPr/>
        <a:lstStyle/>
        <a:p>
          <a:r>
            <a:rPr lang="en-US" sz="1800" dirty="0"/>
            <a:t>OII(2)</a:t>
          </a:r>
        </a:p>
      </dgm:t>
    </dgm:pt>
    <dgm:pt modelId="{124D0704-AAD4-4203-BE16-11DF417E3DEE}" type="parTrans" cxnId="{960378CD-2871-4E8C-9742-F341F9E70978}">
      <dgm:prSet/>
      <dgm:spPr/>
      <dgm:t>
        <a:bodyPr/>
        <a:lstStyle/>
        <a:p>
          <a:endParaRPr lang="en-US"/>
        </a:p>
      </dgm:t>
    </dgm:pt>
    <dgm:pt modelId="{AF852D4E-F91D-4D5D-8E6F-E776B07C240C}" type="sibTrans" cxnId="{960378CD-2871-4E8C-9742-F341F9E70978}">
      <dgm:prSet/>
      <dgm:spPr/>
      <dgm:t>
        <a:bodyPr/>
        <a:lstStyle/>
        <a:p>
          <a:endParaRPr lang="en-US"/>
        </a:p>
      </dgm:t>
    </dgm:pt>
    <dgm:pt modelId="{75C82C14-DFEA-4110-A21A-73D2E2CD13F2}">
      <dgm:prSet custT="1"/>
      <dgm:spPr/>
      <dgm:t>
        <a:bodyPr/>
        <a:lstStyle/>
        <a:p>
          <a:r>
            <a:rPr lang="en-US" sz="1800" dirty="0"/>
            <a:t>SII(2)</a:t>
          </a:r>
        </a:p>
      </dgm:t>
    </dgm:pt>
    <dgm:pt modelId="{4F4DD4C2-ECE3-4C25-81ED-8BC8BF34F9B6}" type="parTrans" cxnId="{491FE837-84C1-437D-B39B-CA50D76DECCC}">
      <dgm:prSet/>
      <dgm:spPr/>
      <dgm:t>
        <a:bodyPr/>
        <a:lstStyle/>
        <a:p>
          <a:endParaRPr lang="en-US"/>
        </a:p>
      </dgm:t>
    </dgm:pt>
    <dgm:pt modelId="{75C7EB4F-C430-4603-B4EC-2E4FB9CABA9D}" type="sibTrans" cxnId="{491FE837-84C1-437D-B39B-CA50D76DECCC}">
      <dgm:prSet/>
      <dgm:spPr/>
      <dgm:t>
        <a:bodyPr/>
        <a:lstStyle/>
        <a:p>
          <a:endParaRPr lang="en-US"/>
        </a:p>
      </dgm:t>
    </dgm:pt>
    <dgm:pt modelId="{D5EA9BBF-A77B-410A-8C16-412017A5DE99}">
      <dgm:prSet custT="1"/>
      <dgm:spPr/>
      <dgm:t>
        <a:bodyPr/>
        <a:lstStyle/>
        <a:p>
          <a:r>
            <a:rPr lang="en-US" sz="2400" b="1" dirty="0"/>
            <a:t>OIII(1)</a:t>
          </a:r>
        </a:p>
      </dgm:t>
    </dgm:pt>
    <dgm:pt modelId="{0BDF6B73-3764-4CB0-BAFE-E01364FCB2C9}" type="parTrans" cxnId="{8AABEF5D-F58B-409F-B4FF-0D57CB8D1BF3}">
      <dgm:prSet/>
      <dgm:spPr/>
      <dgm:t>
        <a:bodyPr/>
        <a:lstStyle/>
        <a:p>
          <a:endParaRPr lang="en-US"/>
        </a:p>
      </dgm:t>
    </dgm:pt>
    <dgm:pt modelId="{824AC1DF-BFD3-4042-881B-AA507588432F}" type="sibTrans" cxnId="{8AABEF5D-F58B-409F-B4FF-0D57CB8D1BF3}">
      <dgm:prSet/>
      <dgm:spPr/>
      <dgm:t>
        <a:bodyPr/>
        <a:lstStyle/>
        <a:p>
          <a:endParaRPr lang="en-US"/>
        </a:p>
      </dgm:t>
    </dgm:pt>
    <dgm:pt modelId="{42DDB442-1957-45D6-89CD-5F483E72AEA3}">
      <dgm:prSet custT="1"/>
      <dgm:spPr/>
      <dgm:t>
        <a:bodyPr/>
        <a:lstStyle/>
        <a:p>
          <a:r>
            <a:rPr lang="en-US" sz="1800" dirty="0"/>
            <a:t>OIII(2)</a:t>
          </a:r>
        </a:p>
      </dgm:t>
    </dgm:pt>
    <dgm:pt modelId="{CB6F75D0-3A73-43BC-AD24-BAD9505B327B}" type="parTrans" cxnId="{FBEB9788-6306-40A2-A5CF-457875F94096}">
      <dgm:prSet/>
      <dgm:spPr/>
      <dgm:t>
        <a:bodyPr/>
        <a:lstStyle/>
        <a:p>
          <a:endParaRPr lang="en-US"/>
        </a:p>
      </dgm:t>
    </dgm:pt>
    <dgm:pt modelId="{81B6E713-7A7B-4615-8B11-4E57ED426902}" type="sibTrans" cxnId="{FBEB9788-6306-40A2-A5CF-457875F94096}">
      <dgm:prSet/>
      <dgm:spPr/>
      <dgm:t>
        <a:bodyPr/>
        <a:lstStyle/>
        <a:p>
          <a:endParaRPr lang="en-US"/>
        </a:p>
      </dgm:t>
    </dgm:pt>
    <dgm:pt modelId="{FD26D948-8483-4796-B5BB-B93B2656D325}">
      <dgm:prSet custT="1"/>
      <dgm:spPr/>
      <dgm:t>
        <a:bodyPr/>
        <a:lstStyle/>
        <a:p>
          <a:r>
            <a:rPr lang="en-US" sz="2400" b="1" dirty="0"/>
            <a:t>H</a:t>
          </a:r>
          <a:r>
            <a:rPr lang="el-GR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β</a:t>
          </a:r>
          <a:endParaRPr lang="en-US" sz="2400" b="1" dirty="0"/>
        </a:p>
      </dgm:t>
    </dgm:pt>
    <dgm:pt modelId="{606DDD79-5EA3-42B8-9778-B3730CCF2D0F}" type="parTrans" cxnId="{926044B6-6B1E-4C40-B32B-606560C65DEE}">
      <dgm:prSet/>
      <dgm:spPr/>
      <dgm:t>
        <a:bodyPr/>
        <a:lstStyle/>
        <a:p>
          <a:endParaRPr lang="en-US"/>
        </a:p>
      </dgm:t>
    </dgm:pt>
    <dgm:pt modelId="{4C0A19DB-1C2F-4949-B4F0-14384DE6D6D2}" type="sibTrans" cxnId="{926044B6-6B1E-4C40-B32B-606560C65DEE}">
      <dgm:prSet/>
      <dgm:spPr/>
      <dgm:t>
        <a:bodyPr/>
        <a:lstStyle/>
        <a:p>
          <a:endParaRPr lang="en-US"/>
        </a:p>
      </dgm:t>
    </dgm:pt>
    <dgm:pt modelId="{C7C85771-120F-490B-8342-458B2A49BA7E}">
      <dgm:prSet custT="1"/>
      <dgm:spPr/>
      <dgm:t>
        <a:bodyPr/>
        <a:lstStyle/>
        <a:p>
          <a:r>
            <a:rPr lang="en-US" sz="1800" b="0" dirty="0"/>
            <a:t>He II</a:t>
          </a:r>
        </a:p>
      </dgm:t>
    </dgm:pt>
    <dgm:pt modelId="{8EE419C2-1679-478B-84AA-3DCEFB272D9C}" type="parTrans" cxnId="{A957CA90-5296-43F2-84A7-79DD923100A2}">
      <dgm:prSet/>
      <dgm:spPr/>
      <dgm:t>
        <a:bodyPr/>
        <a:lstStyle/>
        <a:p>
          <a:endParaRPr lang="en-US"/>
        </a:p>
      </dgm:t>
    </dgm:pt>
    <dgm:pt modelId="{871476EF-559B-40F8-B516-50EF460595B9}" type="sibTrans" cxnId="{A957CA90-5296-43F2-84A7-79DD923100A2}">
      <dgm:prSet/>
      <dgm:spPr/>
      <dgm:t>
        <a:bodyPr/>
        <a:lstStyle/>
        <a:p>
          <a:endParaRPr lang="en-US"/>
        </a:p>
      </dgm:t>
    </dgm:pt>
    <dgm:pt modelId="{58257C5E-E4BA-468D-82E7-EB9E7D120A99}" type="pres">
      <dgm:prSet presAssocID="{3E4B8C20-34E7-4D7A-83AB-98643B5D2275}" presName="Name0" presStyleCnt="0">
        <dgm:presLayoutVars>
          <dgm:dir/>
          <dgm:animLvl val="lvl"/>
          <dgm:resizeHandles val="exact"/>
        </dgm:presLayoutVars>
      </dgm:prSet>
      <dgm:spPr/>
    </dgm:pt>
    <dgm:pt modelId="{1A35F776-411C-40BC-96C1-551754374DF1}" type="pres">
      <dgm:prSet presAssocID="{3BB89FC1-8A6D-4E94-9D6C-B27503F546EB}" presName="composite" presStyleCnt="0"/>
      <dgm:spPr/>
    </dgm:pt>
    <dgm:pt modelId="{74B341C7-FCC4-42D8-9518-6DB8B5D691C9}" type="pres">
      <dgm:prSet presAssocID="{3BB89FC1-8A6D-4E94-9D6C-B27503F546EB}" presName="parTx" presStyleLbl="alignNode1" presStyleIdx="0" presStyleCnt="1" custScaleY="100000" custLinFactNeighborX="1066" custLinFactNeighborY="-4610">
        <dgm:presLayoutVars>
          <dgm:chMax val="0"/>
          <dgm:chPref val="0"/>
          <dgm:bulletEnabled val="1"/>
        </dgm:presLayoutVars>
      </dgm:prSet>
      <dgm:spPr/>
    </dgm:pt>
    <dgm:pt modelId="{4CE9516C-5962-4AA8-9B39-2465427F5B60}" type="pres">
      <dgm:prSet presAssocID="{3BB89FC1-8A6D-4E94-9D6C-B27503F546EB}" presName="desTx" presStyleLbl="alignAccFollowNode1" presStyleIdx="0" presStyleCnt="1" custLinFactNeighborX="628" custLinFactNeighborY="-366">
        <dgm:presLayoutVars>
          <dgm:bulletEnabled val="1"/>
        </dgm:presLayoutVars>
      </dgm:prSet>
      <dgm:spPr/>
    </dgm:pt>
  </dgm:ptLst>
  <dgm:cxnLst>
    <dgm:cxn modelId="{5D67B104-7877-425A-8E8F-830558FC588B}" type="presOf" srcId="{A3567C8F-16BD-419D-A678-155366DA287B}" destId="{4CE9516C-5962-4AA8-9B39-2465427F5B60}" srcOrd="0" destOrd="3" presId="urn:microsoft.com/office/officeart/2005/8/layout/hList1"/>
    <dgm:cxn modelId="{8447C008-977A-449E-BAB7-046270AC60D2}" srcId="{3A8ADADA-1123-43AC-B898-071E44C6F4B9}" destId="{A3567C8F-16BD-419D-A678-155366DA287B}" srcOrd="2" destOrd="0" parTransId="{75F1C4D9-40B3-493B-AFCC-E27B6D5B5EB8}" sibTransId="{2A955365-73BA-46B6-85B7-8A80C71975B4}"/>
    <dgm:cxn modelId="{F83DE209-69AB-49D6-A169-85346FC59561}" srcId="{3E4B8C20-34E7-4D7A-83AB-98643B5D2275}" destId="{3BB89FC1-8A6D-4E94-9D6C-B27503F546EB}" srcOrd="0" destOrd="0" parTransId="{B92BB61A-DF62-4E8A-BB24-5D24E4677CB7}" sibTransId="{2B7E4EF4-A790-4122-A991-16B77B7013F0}"/>
    <dgm:cxn modelId="{2C382C18-219A-4883-90BE-D3FAC7E4733D}" type="presOf" srcId="{94571791-7382-4029-911D-C3FD6BDF9CF0}" destId="{4CE9516C-5962-4AA8-9B39-2465427F5B60}" srcOrd="0" destOrd="7" presId="urn:microsoft.com/office/officeart/2005/8/layout/hList1"/>
    <dgm:cxn modelId="{C6E31A1D-0CAA-4E74-AB30-AD2F27F88CC9}" type="presOf" srcId="{FD26D948-8483-4796-B5BB-B93B2656D325}" destId="{4CE9516C-5962-4AA8-9B39-2465427F5B60}" srcOrd="0" destOrd="14" presId="urn:microsoft.com/office/officeart/2005/8/layout/hList1"/>
    <dgm:cxn modelId="{0D59992B-AAC2-49D2-93F9-81944D9F1EDA}" type="presOf" srcId="{3E4B8C20-34E7-4D7A-83AB-98643B5D2275}" destId="{58257C5E-E4BA-468D-82E7-EB9E7D120A99}" srcOrd="0" destOrd="0" presId="urn:microsoft.com/office/officeart/2005/8/layout/hList1"/>
    <dgm:cxn modelId="{3F709E36-2A57-4E77-8054-DC0013692BE0}" type="presOf" srcId="{661965AD-00F1-43D7-B7A1-787D60D0D5F1}" destId="{4CE9516C-5962-4AA8-9B39-2465427F5B60}" srcOrd="0" destOrd="9" presId="urn:microsoft.com/office/officeart/2005/8/layout/hList1"/>
    <dgm:cxn modelId="{C9684837-C757-4C0E-B8F8-FE4181D56627}" srcId="{AF992D85-CBB5-4D2A-8290-01718313F17E}" destId="{94571791-7382-4029-911D-C3FD6BDF9CF0}" srcOrd="0" destOrd="0" parTransId="{5D36108A-4453-482D-8BF8-37C0A53A715D}" sibTransId="{1B0C160D-A6A6-4D18-A0B7-1979434225DE}"/>
    <dgm:cxn modelId="{491FE837-84C1-437D-B39B-CA50D76DECCC}" srcId="{F9A7C1A6-3BF5-40E5-9D9D-A6E7A57F60F7}" destId="{75C82C14-DFEA-4110-A21A-73D2E2CD13F2}" srcOrd="0" destOrd="0" parTransId="{4F4DD4C2-ECE3-4C25-81ED-8BC8BF34F9B6}" sibTransId="{75C7EB4F-C430-4603-B4EC-2E4FB9CABA9D}"/>
    <dgm:cxn modelId="{83BD033A-D6A3-4CD2-BB33-6224BDD81872}" srcId="{3A8ADADA-1123-43AC-B898-071E44C6F4B9}" destId="{52BB7E07-926D-406E-A1E4-4FEFF373041A}" srcOrd="4" destOrd="0" parTransId="{7631582A-30C2-4A46-9DA1-84D5F72A2A1F}" sibTransId="{1194F5EC-62B8-4F16-BEF7-B723E8887C7C}"/>
    <dgm:cxn modelId="{8AABEF5D-F58B-409F-B4FF-0D57CB8D1BF3}" srcId="{3BB89FC1-8A6D-4E94-9D6C-B27503F546EB}" destId="{D5EA9BBF-A77B-410A-8C16-412017A5DE99}" srcOrd="4" destOrd="0" parTransId="{0BDF6B73-3764-4CB0-BAFE-E01364FCB2C9}" sibTransId="{824AC1DF-BFD3-4042-881B-AA507588432F}"/>
    <dgm:cxn modelId="{CB831644-C12D-4FE3-8BC7-F4C963574D87}" type="presOf" srcId="{AF992D85-CBB5-4D2A-8290-01718313F17E}" destId="{4CE9516C-5962-4AA8-9B39-2465427F5B60}" srcOrd="0" destOrd="6" presId="urn:microsoft.com/office/officeart/2005/8/layout/hList1"/>
    <dgm:cxn modelId="{C9C57348-E58E-42EC-AADF-C97CE9BCC34B}" type="presOf" srcId="{3A8ADADA-1123-43AC-B898-071E44C6F4B9}" destId="{4CE9516C-5962-4AA8-9B39-2465427F5B60}" srcOrd="0" destOrd="0" presId="urn:microsoft.com/office/officeart/2005/8/layout/hList1"/>
    <dgm:cxn modelId="{8D74B54E-9B9E-4768-939B-7D1638677B57}" type="presOf" srcId="{F088788F-41EC-42A4-8611-12AFFCBA2D65}" destId="{4CE9516C-5962-4AA8-9B39-2465427F5B60}" srcOrd="0" destOrd="8" presId="urn:microsoft.com/office/officeart/2005/8/layout/hList1"/>
    <dgm:cxn modelId="{0E465475-FD5B-4E26-9F20-3BADD5138ABB}" srcId="{3BB89FC1-8A6D-4E94-9D6C-B27503F546EB}" destId="{F088788F-41EC-42A4-8611-12AFFCBA2D65}" srcOrd="2" destOrd="0" parTransId="{D36AB801-A5A9-4633-8A44-23A9B5F768BC}" sibTransId="{597CE1F4-DF0F-48A6-A6D4-C28BEFF599B5}"/>
    <dgm:cxn modelId="{61882478-C8CA-4E4F-A368-5B5831DFF926}" srcId="{3A8ADADA-1123-43AC-B898-071E44C6F4B9}" destId="{11639EBB-CB48-4F63-B02B-772B06AA25A1}" srcOrd="1" destOrd="0" parTransId="{E9995243-754C-4DBE-893A-75889A0576D2}" sibTransId="{DF9869DF-58E2-461A-8871-B4F8B974BC54}"/>
    <dgm:cxn modelId="{6870D07D-2AB4-4799-A641-214154F845B4}" type="presOf" srcId="{3BB89FC1-8A6D-4E94-9D6C-B27503F546EB}" destId="{74B341C7-FCC4-42D8-9518-6DB8B5D691C9}" srcOrd="0" destOrd="0" presId="urn:microsoft.com/office/officeart/2005/8/layout/hList1"/>
    <dgm:cxn modelId="{A872027E-C351-4600-8ECD-80074DE9A91C}" type="presOf" srcId="{F9A7C1A6-3BF5-40E5-9D9D-A6E7A57F60F7}" destId="{4CE9516C-5962-4AA8-9B39-2465427F5B60}" srcOrd="0" destOrd="10" presId="urn:microsoft.com/office/officeart/2005/8/layout/hList1"/>
    <dgm:cxn modelId="{35BC0482-BED2-47E3-B237-7C2B9715BAA2}" srcId="{3BB89FC1-8A6D-4E94-9D6C-B27503F546EB}" destId="{AF992D85-CBB5-4D2A-8290-01718313F17E}" srcOrd="1" destOrd="0" parTransId="{B522F203-00B8-43B9-B296-D07137DB9F99}" sibTransId="{21E64BB0-776B-4179-823F-1882B645738F}"/>
    <dgm:cxn modelId="{FBEB9788-6306-40A2-A5CF-457875F94096}" srcId="{D5EA9BBF-A77B-410A-8C16-412017A5DE99}" destId="{42DDB442-1957-45D6-89CD-5F483E72AEA3}" srcOrd="0" destOrd="0" parTransId="{CB6F75D0-3A73-43BC-AD24-BAD9505B327B}" sibTransId="{81B6E713-7A7B-4615-8B11-4E57ED426902}"/>
    <dgm:cxn modelId="{A957CA90-5296-43F2-84A7-79DD923100A2}" srcId="{FD26D948-8483-4796-B5BB-B93B2656D325}" destId="{C7C85771-120F-490B-8342-458B2A49BA7E}" srcOrd="0" destOrd="0" parTransId="{8EE419C2-1679-478B-84AA-3DCEFB272D9C}" sibTransId="{871476EF-559B-40F8-B516-50EF460595B9}"/>
    <dgm:cxn modelId="{18B54D9B-B6F1-431E-B266-65E50592A1EC}" srcId="{3BB89FC1-8A6D-4E94-9D6C-B27503F546EB}" destId="{F9A7C1A6-3BF5-40E5-9D9D-A6E7A57F60F7}" srcOrd="3" destOrd="0" parTransId="{09A2E1C7-A806-401A-9AE4-EBACC39D1E1D}" sibTransId="{BE809DD6-B714-4C70-8DE0-22AB27CA4360}"/>
    <dgm:cxn modelId="{A55E869C-BE9D-4018-BDF5-DD9A41959236}" type="presOf" srcId="{C7C85771-120F-490B-8342-458B2A49BA7E}" destId="{4CE9516C-5962-4AA8-9B39-2465427F5B60}" srcOrd="0" destOrd="15" presId="urn:microsoft.com/office/officeart/2005/8/layout/hList1"/>
    <dgm:cxn modelId="{4C6497A5-5621-4A37-B5C7-BB6076FE73DA}" srcId="{3A8ADADA-1123-43AC-B898-071E44C6F4B9}" destId="{C656670D-7A9D-41E3-A3DA-A48838375204}" srcOrd="0" destOrd="0" parTransId="{FD45A50A-1F72-4D67-9A7D-56AD72B05E35}" sibTransId="{7F326D1C-5F50-4A29-8289-782752C32CCD}"/>
    <dgm:cxn modelId="{AD3E5CAD-9B0C-4092-88E3-84C21F1CFD76}" type="presOf" srcId="{52BB7E07-926D-406E-A1E4-4FEFF373041A}" destId="{4CE9516C-5962-4AA8-9B39-2465427F5B60}" srcOrd="0" destOrd="5" presId="urn:microsoft.com/office/officeart/2005/8/layout/hList1"/>
    <dgm:cxn modelId="{926044B6-6B1E-4C40-B32B-606560C65DEE}" srcId="{3BB89FC1-8A6D-4E94-9D6C-B27503F546EB}" destId="{FD26D948-8483-4796-B5BB-B93B2656D325}" srcOrd="5" destOrd="0" parTransId="{606DDD79-5EA3-42B8-9778-B3730CCF2D0F}" sibTransId="{4C0A19DB-1C2F-4949-B4F0-14384DE6D6D2}"/>
    <dgm:cxn modelId="{960378CD-2871-4E8C-9742-F341F9E70978}" srcId="{F088788F-41EC-42A4-8611-12AFFCBA2D65}" destId="{661965AD-00F1-43D7-B7A1-787D60D0D5F1}" srcOrd="0" destOrd="0" parTransId="{124D0704-AAD4-4203-BE16-11DF417E3DEE}" sibTransId="{AF852D4E-F91D-4D5D-8E6F-E776B07C240C}"/>
    <dgm:cxn modelId="{F6CAC6CE-F9A8-4A22-A51B-ADD01FB07ACF}" type="presOf" srcId="{C656670D-7A9D-41E3-A3DA-A48838375204}" destId="{4CE9516C-5962-4AA8-9B39-2465427F5B60}" srcOrd="0" destOrd="1" presId="urn:microsoft.com/office/officeart/2005/8/layout/hList1"/>
    <dgm:cxn modelId="{9EC712D8-767C-4561-B17A-FDFBCC484D59}" type="presOf" srcId="{F19466F3-D983-441D-AE25-2D424FC03DA9}" destId="{4CE9516C-5962-4AA8-9B39-2465427F5B60}" srcOrd="0" destOrd="4" presId="urn:microsoft.com/office/officeart/2005/8/layout/hList1"/>
    <dgm:cxn modelId="{E5BE8FD9-5A8E-4162-A038-C0D0D11DCB8C}" srcId="{3A8ADADA-1123-43AC-B898-071E44C6F4B9}" destId="{F19466F3-D983-441D-AE25-2D424FC03DA9}" srcOrd="3" destOrd="0" parTransId="{401F82BD-92A9-48DA-A62C-09B27B6DF16E}" sibTransId="{DB65C0AD-694A-4B8F-AFCA-B15EFB47D970}"/>
    <dgm:cxn modelId="{B1DDDADB-9F38-4250-84A3-E6EC86ED2559}" type="presOf" srcId="{D5EA9BBF-A77B-410A-8C16-412017A5DE99}" destId="{4CE9516C-5962-4AA8-9B39-2465427F5B60}" srcOrd="0" destOrd="12" presId="urn:microsoft.com/office/officeart/2005/8/layout/hList1"/>
    <dgm:cxn modelId="{EC7A20DE-6C68-428F-A45A-7EBD8C2B8274}" srcId="{3BB89FC1-8A6D-4E94-9D6C-B27503F546EB}" destId="{3A8ADADA-1123-43AC-B898-071E44C6F4B9}" srcOrd="0" destOrd="0" parTransId="{E24823D6-B769-4BCC-A4CD-FC52E05C4807}" sibTransId="{2EB736E1-D764-4C88-8A2D-8C329D432419}"/>
    <dgm:cxn modelId="{40EFB1E7-7BFF-4B85-8D04-E97920614DF7}" type="presOf" srcId="{75C82C14-DFEA-4110-A21A-73D2E2CD13F2}" destId="{4CE9516C-5962-4AA8-9B39-2465427F5B60}" srcOrd="0" destOrd="11" presId="urn:microsoft.com/office/officeart/2005/8/layout/hList1"/>
    <dgm:cxn modelId="{00CA1BE8-976E-48BE-81A6-1D07E25239CC}" type="presOf" srcId="{42DDB442-1957-45D6-89CD-5F483E72AEA3}" destId="{4CE9516C-5962-4AA8-9B39-2465427F5B60}" srcOrd="0" destOrd="13" presId="urn:microsoft.com/office/officeart/2005/8/layout/hList1"/>
    <dgm:cxn modelId="{955992FD-94B7-45E5-8332-7ECA35C3CCD6}" type="presOf" srcId="{11639EBB-CB48-4F63-B02B-772B06AA25A1}" destId="{4CE9516C-5962-4AA8-9B39-2465427F5B60}" srcOrd="0" destOrd="2" presId="urn:microsoft.com/office/officeart/2005/8/layout/hList1"/>
    <dgm:cxn modelId="{7D04FE11-294C-4A4F-9DF4-73B02F6A5F69}" type="presParOf" srcId="{58257C5E-E4BA-468D-82E7-EB9E7D120A99}" destId="{1A35F776-411C-40BC-96C1-551754374DF1}" srcOrd="0" destOrd="0" presId="urn:microsoft.com/office/officeart/2005/8/layout/hList1"/>
    <dgm:cxn modelId="{9D444899-97B5-4323-8EC3-8FFC0E73583A}" type="presParOf" srcId="{1A35F776-411C-40BC-96C1-551754374DF1}" destId="{74B341C7-FCC4-42D8-9518-6DB8B5D691C9}" srcOrd="0" destOrd="0" presId="urn:microsoft.com/office/officeart/2005/8/layout/hList1"/>
    <dgm:cxn modelId="{7D96ECE0-996A-4B09-B62B-589A020B7A87}" type="presParOf" srcId="{1A35F776-411C-40BC-96C1-551754374DF1}" destId="{4CE9516C-5962-4AA8-9B39-2465427F5B6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341C7-FCC4-42D8-9518-6DB8B5D691C9}">
      <dsp:nvSpPr>
        <dsp:cNvPr id="0" name=""/>
        <dsp:cNvSpPr/>
      </dsp:nvSpPr>
      <dsp:spPr>
        <a:xfrm>
          <a:off x="54" y="40127"/>
          <a:ext cx="5198931" cy="1247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From Gaussian Distribution Classification Method we have the following groups: </a:t>
          </a:r>
        </a:p>
      </dsp:txBody>
      <dsp:txXfrm>
        <a:off x="54" y="40127"/>
        <a:ext cx="5198931" cy="1247839"/>
      </dsp:txXfrm>
    </dsp:sp>
    <dsp:sp modelId="{4CE9516C-5962-4AA8-9B39-2465427F5B60}">
      <dsp:nvSpPr>
        <dsp:cNvPr id="0" name=""/>
        <dsp:cNvSpPr/>
      </dsp:nvSpPr>
      <dsp:spPr>
        <a:xfrm>
          <a:off x="54" y="1287967"/>
          <a:ext cx="5198931" cy="27120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Bin 1,2,3,4, and 5 QG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All QG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Bin 1, 2, 3, and 4 SFG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All SFG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Bin 2,3, 4 GVG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All GVG</a:t>
          </a:r>
        </a:p>
      </dsp:txBody>
      <dsp:txXfrm>
        <a:off x="54" y="1287967"/>
        <a:ext cx="5198931" cy="2712060"/>
      </dsp:txXfrm>
    </dsp:sp>
    <dsp:sp modelId="{C647452E-606F-4E4C-8F02-EAAD3C860A7A}">
      <dsp:nvSpPr>
        <dsp:cNvPr id="0" name=""/>
        <dsp:cNvSpPr/>
      </dsp:nvSpPr>
      <dsp:spPr>
        <a:xfrm>
          <a:off x="5926836" y="40127"/>
          <a:ext cx="5198931" cy="1247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Bins defined from log Mass in Solar Units as follows:</a:t>
          </a:r>
        </a:p>
      </dsp:txBody>
      <dsp:txXfrm>
        <a:off x="5926836" y="40127"/>
        <a:ext cx="5198931" cy="1247839"/>
      </dsp:txXfrm>
    </dsp:sp>
    <dsp:sp modelId="{DB0CE77D-1D94-4DC7-9FB7-557EBC9EFFB8}">
      <dsp:nvSpPr>
        <dsp:cNvPr id="0" name=""/>
        <dsp:cNvSpPr/>
      </dsp:nvSpPr>
      <dsp:spPr>
        <a:xfrm>
          <a:off x="5926836" y="1287967"/>
          <a:ext cx="5198931" cy="27120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Bin 1: 7&lt;log(M)&lt;8.2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Bin 2: 8.2&lt;log(M)&lt;9.4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Bin 3:  9.4&lt;log(M)&lt;10.6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Bin 4: 10.6&lt;log(M)&lt; 11.8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Bin 5: 11.8&lt;log(M)&lt;13</a:t>
          </a:r>
        </a:p>
      </dsp:txBody>
      <dsp:txXfrm>
        <a:off x="5926836" y="1287967"/>
        <a:ext cx="5198931" cy="2712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341C7-FCC4-42D8-9518-6DB8B5D691C9}">
      <dsp:nvSpPr>
        <dsp:cNvPr id="0" name=""/>
        <dsp:cNvSpPr/>
      </dsp:nvSpPr>
      <dsp:spPr>
        <a:xfrm>
          <a:off x="3720" y="-52893"/>
          <a:ext cx="3806007" cy="7045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Correlated Variables Across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All Galaxy Groups</a:t>
          </a:r>
        </a:p>
      </dsp:txBody>
      <dsp:txXfrm>
        <a:off x="3720" y="-52893"/>
        <a:ext cx="3806007" cy="704580"/>
      </dsp:txXfrm>
    </dsp:sp>
    <dsp:sp modelId="{4CE9516C-5962-4AA8-9B39-2465427F5B60}">
      <dsp:nvSpPr>
        <dsp:cNvPr id="0" name=""/>
        <dsp:cNvSpPr/>
      </dsp:nvSpPr>
      <dsp:spPr>
        <a:xfrm>
          <a:off x="3720" y="632397"/>
          <a:ext cx="3806007" cy="5270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H</a:t>
          </a:r>
          <a:r>
            <a:rPr lang="el-GR" sz="2400" b="1" kern="1200" dirty="0"/>
            <a:t>α</a:t>
          </a:r>
          <a:endParaRPr lang="en-US" sz="2400" b="1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 I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OI(1)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OI(2)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NII(1)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NII(2)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H</a:t>
          </a:r>
          <a:r>
            <a:rPr lang="el-GR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ε</a:t>
          </a:r>
          <a:endParaRPr lang="en-US" sz="2400" b="1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 III(2)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OII(1)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OII(2)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SII(1)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SII(2)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OIII(1)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OIII(2)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H</a:t>
          </a:r>
          <a:r>
            <a:rPr lang="el-GR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β</a:t>
          </a:r>
          <a:endParaRPr lang="en-US" sz="2400" b="1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He II</a:t>
          </a:r>
        </a:p>
      </dsp:txBody>
      <dsp:txXfrm>
        <a:off x="3720" y="632397"/>
        <a:ext cx="3806007" cy="5270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9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7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MaNGA Survey (@MaNGASurvey) | Twitter">
            <a:extLst>
              <a:ext uri="{FF2B5EF4-FFF2-40B4-BE49-F238E27FC236}">
                <a16:creationId xmlns:a16="http://schemas.microsoft.com/office/drawing/2014/main" id="{DCDAC289-8212-4FBF-8E36-B79292BBD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4"/>
          <a:stretch/>
        </p:blipFill>
        <p:spPr bwMode="auto">
          <a:xfrm>
            <a:off x="-2" y="10"/>
            <a:ext cx="609904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GA | SDSS">
            <a:extLst>
              <a:ext uri="{FF2B5EF4-FFF2-40B4-BE49-F238E27FC236}">
                <a16:creationId xmlns:a16="http://schemas.microsoft.com/office/drawing/2014/main" id="{E0927ACD-EDA6-428E-9117-B8C78E232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8" r="30093" b="-1"/>
          <a:stretch/>
        </p:blipFill>
        <p:spPr bwMode="auto">
          <a:xfrm>
            <a:off x="6102224" y="10"/>
            <a:ext cx="60897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658" y="369090"/>
            <a:ext cx="10058400" cy="3566160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Internal Kinematics of Galaxies in Relation to their Morphological Evolution Using MaNGA Survey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Juan Pablo Alfonzo</a:t>
            </a:r>
          </a:p>
          <a:p>
            <a:r>
              <a:rPr lang="en-US" dirty="0">
                <a:solidFill>
                  <a:srgbClr val="FFFFFF"/>
                </a:solidFill>
              </a:rPr>
              <a:t>Advisor: Dr. Mubdi Rahman</a:t>
            </a:r>
          </a:p>
        </p:txBody>
      </p:sp>
      <p:cxnSp>
        <p:nvCxnSpPr>
          <p:cNvPr id="198" name="Straight Connector 73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75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FC2E-8E45-43AA-B68A-74EF9518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811763"/>
            <a:ext cx="10521198" cy="916266"/>
          </a:xfrm>
        </p:spPr>
        <p:txBody>
          <a:bodyPr/>
          <a:lstStyle/>
          <a:p>
            <a:r>
              <a:rPr lang="en-US"/>
              <a:t>Groups Being Studied</a:t>
            </a:r>
            <a:endParaRPr lang="en-US" dirty="0"/>
          </a:p>
        </p:txBody>
      </p:sp>
      <p:graphicFrame>
        <p:nvGraphicFramePr>
          <p:cNvPr id="49" name="TextBox 2">
            <a:extLst>
              <a:ext uri="{FF2B5EF4-FFF2-40B4-BE49-F238E27FC236}">
                <a16:creationId xmlns:a16="http://schemas.microsoft.com/office/drawing/2014/main" id="{06B8272F-7CB2-4E54-A65B-0292DBD42E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802973"/>
              </p:ext>
            </p:extLst>
          </p:nvPr>
        </p:nvGraphicFramePr>
        <p:xfrm>
          <a:off x="533089" y="2124554"/>
          <a:ext cx="11125822" cy="404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18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A9FF-531F-4855-ACCA-F1DB386F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Compare Across Various Groups?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F195C-A150-42FA-8574-702B70484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3" b="8718"/>
          <a:stretch/>
        </p:blipFill>
        <p:spPr>
          <a:xfrm>
            <a:off x="478021" y="2211354"/>
            <a:ext cx="11235957" cy="653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A1772-9F56-4F22-AA68-9B02CC33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060" y="2963624"/>
            <a:ext cx="3615055" cy="32872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521202F-0BB2-44B3-BFB8-63935142D8E0}"/>
              </a:ext>
            </a:extLst>
          </p:cNvPr>
          <p:cNvSpPr/>
          <p:nvPr/>
        </p:nvSpPr>
        <p:spPr>
          <a:xfrm>
            <a:off x="2449586" y="3571537"/>
            <a:ext cx="3534815" cy="1035697"/>
          </a:xfrm>
          <a:prstGeom prst="rightArrow">
            <a:avLst>
              <a:gd name="adj1" fmla="val 562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Looking at one specific cell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7BB22-C7F7-4725-B1E7-580A9EAC1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218" y="3072467"/>
            <a:ext cx="1064861" cy="2693210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3C924D0-B48C-4252-A6B9-4BD4E6D962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2610" y="2596574"/>
            <a:ext cx="1507481" cy="147814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202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31D2-8279-4937-9AEA-0D7DFBC1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27" y="568514"/>
            <a:ext cx="6155796" cy="57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3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C55026-974C-4866-917F-07DC739957B2}"/>
              </a:ext>
            </a:extLst>
          </p:cNvPr>
          <p:cNvSpPr txBox="1"/>
          <p:nvPr/>
        </p:nvSpPr>
        <p:spPr>
          <a:xfrm>
            <a:off x="2638698" y="6308060"/>
            <a:ext cx="6566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Anti-Symmetric Matrix!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9F945-D508-44D7-A762-A0867C954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8" r="8452" b="1424"/>
          <a:stretch/>
        </p:blipFill>
        <p:spPr>
          <a:xfrm>
            <a:off x="7007860" y="888583"/>
            <a:ext cx="5110193" cy="4650068"/>
          </a:xfrm>
          <a:prstGeom prst="rtTriangl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6F860-B306-4747-B646-2E1F7CE78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7"/>
          <a:stretch/>
        </p:blipFill>
        <p:spPr>
          <a:xfrm>
            <a:off x="287332" y="312278"/>
            <a:ext cx="5634497" cy="580267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927CF62-A230-4AA4-AE8B-5E58AEADFA96}"/>
              </a:ext>
            </a:extLst>
          </p:cNvPr>
          <p:cNvSpPr/>
          <p:nvPr/>
        </p:nvSpPr>
        <p:spPr>
          <a:xfrm>
            <a:off x="6002493" y="2843580"/>
            <a:ext cx="609600" cy="7400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EF250-85F8-4901-A0E8-6C73D16B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58" y="718756"/>
            <a:ext cx="986436" cy="249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8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344A9-7D34-4C6B-95F7-679486114D1D}"/>
              </a:ext>
            </a:extLst>
          </p:cNvPr>
          <p:cNvSpPr txBox="1"/>
          <p:nvPr/>
        </p:nvSpPr>
        <p:spPr>
          <a:xfrm>
            <a:off x="1776116" y="6334780"/>
            <a:ext cx="1018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Remove Redundant Variables       Down from 23 to 13 Variables </a:t>
            </a:r>
          </a:p>
        </p:txBody>
      </p:sp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DEBA26CE-7286-4C56-9109-BA3B31E86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49369"/>
              </p:ext>
            </p:extLst>
          </p:nvPr>
        </p:nvGraphicFramePr>
        <p:xfrm>
          <a:off x="342821" y="196046"/>
          <a:ext cx="3809728" cy="5869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37D39066-F8C6-4612-A469-5B81DF4BBC75}"/>
              </a:ext>
            </a:extLst>
          </p:cNvPr>
          <p:cNvSpPr/>
          <p:nvPr/>
        </p:nvSpPr>
        <p:spPr>
          <a:xfrm>
            <a:off x="4727373" y="2916222"/>
            <a:ext cx="974792" cy="1025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13184-FB09-49DE-8080-4C488AAB07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0948"/>
          <a:stretch/>
        </p:blipFill>
        <p:spPr>
          <a:xfrm>
            <a:off x="5102915" y="196047"/>
            <a:ext cx="6858000" cy="620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0EFAA0-85B7-4DB9-9E89-D5795B9BD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5595" y="1055710"/>
            <a:ext cx="1064861" cy="269321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78536DD-9148-408E-AA0C-019005BE0DA4}"/>
              </a:ext>
            </a:extLst>
          </p:cNvPr>
          <p:cNvSpPr/>
          <p:nvPr/>
        </p:nvSpPr>
        <p:spPr>
          <a:xfrm>
            <a:off x="6692502" y="6436999"/>
            <a:ext cx="352026" cy="318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81D4E-ED57-4DB3-88B1-D9FDACDA4D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09" t="-1487" r="-14763" b="-14836"/>
          <a:stretch/>
        </p:blipFill>
        <p:spPr>
          <a:xfrm>
            <a:off x="6224431" y="501733"/>
            <a:ext cx="6493703" cy="6356267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346059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63ADF-1588-4F6B-A5F5-7E8444FEDB74}"/>
              </a:ext>
            </a:extLst>
          </p:cNvPr>
          <p:cNvSpPr txBox="1"/>
          <p:nvPr/>
        </p:nvSpPr>
        <p:spPr>
          <a:xfrm>
            <a:off x="774442" y="206556"/>
            <a:ext cx="1066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Stellar Velocities Most Varied to any Other Velocity Along the Galaxy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60AA7-C3A3-4D9A-80E5-DF86D244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1" y="1597797"/>
            <a:ext cx="11567329" cy="1126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B72E4C-93D2-49AD-AC5A-9AD0C4B5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01" y="2792340"/>
            <a:ext cx="1323135" cy="3346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4A3ED-2EEB-44B2-BF20-2EB323C275BE}"/>
              </a:ext>
            </a:extLst>
          </p:cNvPr>
          <p:cNvSpPr txBox="1"/>
          <p:nvPr/>
        </p:nvSpPr>
        <p:spPr>
          <a:xfrm>
            <a:off x="2423837" y="3047965"/>
            <a:ext cx="82940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is stellar so different from everything else in the galaxy?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Stars move very differently than gasses in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Major Difference in GVGs of different Bins along PC2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High and Low mass GVGs have almost opposite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Bin 4 SFG the sole non GVG group to have a wide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764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5606A6-809A-4B14-AA68-8D067AF51748}"/>
              </a:ext>
            </a:extLst>
          </p:cNvPr>
          <p:cNvSpPr txBox="1"/>
          <p:nvPr/>
        </p:nvSpPr>
        <p:spPr>
          <a:xfrm>
            <a:off x="647350" y="205341"/>
            <a:ext cx="1089729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SII(1) and H</a:t>
            </a:r>
            <a:r>
              <a:rPr lang="el-GR" sz="4400" b="1" dirty="0"/>
              <a:t>α</a:t>
            </a:r>
            <a:r>
              <a:rPr lang="en-US" sz="4400" b="1" dirty="0"/>
              <a:t> Variation for Bin 2 QG</a:t>
            </a:r>
          </a:p>
          <a:p>
            <a:pPr algn="ctr"/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B1DD5-5A6A-407E-B789-2C4759A6B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"/>
          <a:stretch/>
        </p:blipFill>
        <p:spPr>
          <a:xfrm>
            <a:off x="718123" y="1648217"/>
            <a:ext cx="3869094" cy="3343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367C8-71E0-4E12-89C4-1FFEB6AD8E19}"/>
              </a:ext>
            </a:extLst>
          </p:cNvPr>
          <p:cNvSpPr txBox="1"/>
          <p:nvPr/>
        </p:nvSpPr>
        <p:spPr>
          <a:xfrm>
            <a:off x="5430509" y="1556897"/>
            <a:ext cx="61141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Key 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Variance only in PC2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other Galaxy Groups except Bin 2 QG are quite uniform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Consider this is not just for SII(1) and H</a:t>
            </a:r>
            <a:r>
              <a:rPr lang="el-GR" sz="2400" dirty="0"/>
              <a:t>α</a:t>
            </a:r>
            <a:r>
              <a:rPr lang="en-US" sz="2400" dirty="0"/>
              <a:t>, but for all other variables that are correlated with them as outlined in the earlier chart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17B837-7502-47F8-9A2F-A629A4CF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17" y="1814761"/>
            <a:ext cx="744913" cy="1884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22DC85-C39D-4A8F-AF89-3FBB46D37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670" y="5149499"/>
            <a:ext cx="647790" cy="476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DEB397-1B85-48DA-941B-7A4D1FDFF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3" y="2669661"/>
            <a:ext cx="647790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7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414E1F-71DE-4077-A741-F0DD348A6CA5}"/>
              </a:ext>
            </a:extLst>
          </p:cNvPr>
          <p:cNvSpPr txBox="1"/>
          <p:nvPr/>
        </p:nvSpPr>
        <p:spPr>
          <a:xfrm>
            <a:off x="1543574" y="58723"/>
            <a:ext cx="8682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Bin 5 QG: A small, but odd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44666-4AA9-4AAC-9FE0-A8937E83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" y="1173605"/>
            <a:ext cx="1696299" cy="2323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CB309-7239-4BFE-938F-0A97D4B87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70" y="4790102"/>
            <a:ext cx="325525" cy="221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ED17A-FA8B-487B-82EE-DAED401A4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619" y="1030258"/>
            <a:ext cx="1613960" cy="462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36A27-F243-4022-A633-C2D5926A0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579" y="4273419"/>
            <a:ext cx="1523867" cy="1477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FDE84-5D94-4B36-A60D-0C84BC332A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73"/>
          <a:stretch/>
        </p:blipFill>
        <p:spPr>
          <a:xfrm>
            <a:off x="3019638" y="1193947"/>
            <a:ext cx="236981" cy="4622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13E7D-127C-4EC1-8727-CCAA862C40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05" b="1"/>
          <a:stretch/>
        </p:blipFill>
        <p:spPr>
          <a:xfrm>
            <a:off x="3256619" y="5816647"/>
            <a:ext cx="3076362" cy="199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0BB719-DC53-4743-8D92-7095F51C49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8080" y="1248444"/>
            <a:ext cx="1029731" cy="2604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A3F50D-D5E2-4288-AC7B-4B2C6CBF74A0}"/>
              </a:ext>
            </a:extLst>
          </p:cNvPr>
          <p:cNvSpPr txBox="1"/>
          <p:nvPr/>
        </p:nvSpPr>
        <p:spPr>
          <a:xfrm>
            <a:off x="7321423" y="1045534"/>
            <a:ext cx="45600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Key 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Bin 5 QG (the heaviest o</a:t>
            </a:r>
            <a:r>
              <a:rPr lang="en-US" dirty="0"/>
              <a:t>f the QG galaxies) has only 7 members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Bin 5 QG galaxies seem to have different velocity correlations across a good amount of the variables, compared to other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only PC2 differences as we have seen before but even major differences along PC0 and PC1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2635EA-5A2A-4E6F-A82D-97B539F36D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947" t="11119" r="4095" b="5075"/>
          <a:stretch/>
        </p:blipFill>
        <p:spPr>
          <a:xfrm>
            <a:off x="194478" y="3529557"/>
            <a:ext cx="1658383" cy="12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1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B321D-07AC-40E9-B824-13D64F1E2729}"/>
              </a:ext>
            </a:extLst>
          </p:cNvPr>
          <p:cNvSpPr txBox="1"/>
          <p:nvPr/>
        </p:nvSpPr>
        <p:spPr>
          <a:xfrm>
            <a:off x="-307597" y="125835"/>
            <a:ext cx="1249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Consistent Anti-Correlation with H</a:t>
            </a:r>
            <a:r>
              <a:rPr lang="el-GR" sz="3600" b="1" dirty="0"/>
              <a:t>α</a:t>
            </a:r>
            <a:r>
              <a:rPr lang="en-US" sz="3600" b="1" dirty="0"/>
              <a:t> Across All Groups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4048A-407B-46D9-97FB-015A2CE7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9" y="772166"/>
            <a:ext cx="1866391" cy="517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A7DEE-FFA2-4C12-95FF-83704F9A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40" y="6017679"/>
            <a:ext cx="274664" cy="187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4E8FE-505E-48D2-A2C1-637148AE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029" y="1794425"/>
            <a:ext cx="866234" cy="2190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341C70-7DA8-4720-9B2D-E8BF1424612A}"/>
              </a:ext>
            </a:extLst>
          </p:cNvPr>
          <p:cNvSpPr txBox="1"/>
          <p:nvPr/>
        </p:nvSpPr>
        <p:spPr>
          <a:xfrm>
            <a:off x="4417327" y="1001323"/>
            <a:ext cx="72265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Key 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Along PC1 for all groups we see that these selections of variables have a semi (-0.5) anti correlation with H</a:t>
            </a:r>
            <a:r>
              <a:rPr lang="el-GR" sz="2400" dirty="0"/>
              <a:t>α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Bin 5 QG and Bin 1 QG both deviate more than other groups in PC0 and PC2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Why both very low and high mass QGs?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512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312975-8649-4F24-9F6B-4C0B04E16D52}"/>
              </a:ext>
            </a:extLst>
          </p:cNvPr>
          <p:cNvSpPr txBox="1"/>
          <p:nvPr/>
        </p:nvSpPr>
        <p:spPr>
          <a:xfrm>
            <a:off x="515323" y="80197"/>
            <a:ext cx="10452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Bin 1,4 SFG and Bin 4,5 QG Diverging From other Groups across PC2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891BA-5157-4591-A43D-115DC1E9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" y="1569445"/>
            <a:ext cx="1595086" cy="2267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75B03-3EB0-481C-9EA2-19576CB9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60" y="3836489"/>
            <a:ext cx="406788" cy="220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EE8CF1-6056-4236-8EAF-CC85F2262081}"/>
              </a:ext>
            </a:extLst>
          </p:cNvPr>
          <p:cNvSpPr txBox="1"/>
          <p:nvPr/>
        </p:nvSpPr>
        <p:spPr>
          <a:xfrm>
            <a:off x="7382120" y="1569445"/>
            <a:ext cx="45424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Key Takeaways: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These 4 specific groups seem to follow the same trend as every other galaxy for these variables until we get to PC2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Especially for the left side figure we get massive differences in correlation in PC2 despite being very close across PC0 and PC1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03190-7D93-453A-8DD6-91000431E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61" y="2729769"/>
            <a:ext cx="1118383" cy="1066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4E34F7-EBA9-4090-829D-2B1FD15BB4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046690" y="3844360"/>
            <a:ext cx="422532" cy="3479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28164-8D7C-4FD9-B733-0616EEF6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900" y="1686531"/>
            <a:ext cx="1132605" cy="3484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8EAE86-2BEA-4EA0-97C1-874DC9D79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505" y="2798354"/>
            <a:ext cx="1225698" cy="23486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451796-9F3C-497E-849E-3A053D506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923" y="4100599"/>
            <a:ext cx="1092512" cy="1046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70D44B-D1ED-4FD3-A0C7-0C1A4464F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9908" y="5337278"/>
            <a:ext cx="3259310" cy="2571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35C350-4355-4FEF-A7E3-BAF48C05C2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9274" r="17773"/>
          <a:stretch/>
        </p:blipFill>
        <p:spPr>
          <a:xfrm>
            <a:off x="3698640" y="1770591"/>
            <a:ext cx="230731" cy="30346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C4575D-0635-4E92-A94F-70342DE918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066" y="2788565"/>
            <a:ext cx="1367200" cy="34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2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942DB-5ABC-4A1E-A514-548CC5C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Research Goal</a:t>
            </a:r>
          </a:p>
        </p:txBody>
      </p:sp>
      <p:cxnSp>
        <p:nvCxnSpPr>
          <p:cNvPr id="37" name="Straight Connector 2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B6A0-077A-4FF0-BF00-37595E183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687" y="2510731"/>
            <a:ext cx="5977938" cy="419013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Studying internal kinematics between the 3 major types of galaxies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Star Forming Galaxies (SFGs)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Quiescent Galaxies (QGs)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Green Valley Galaxies (GVGs)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What makes MaNGA Survey Unique?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Spectral Measurements </a:t>
            </a:r>
            <a:r>
              <a:rPr lang="en-US" sz="1800" b="1" dirty="0">
                <a:solidFill>
                  <a:srgbClr val="FFFFFF"/>
                </a:solidFill>
              </a:rPr>
              <a:t>across the face </a:t>
            </a:r>
            <a:r>
              <a:rPr lang="en-US" sz="1800" dirty="0">
                <a:solidFill>
                  <a:srgbClr val="FFFFFF"/>
                </a:solidFill>
              </a:rPr>
              <a:t>of 10,000 different galaxies at low red-shifts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How are trends being studied?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Primary Component Analysis (PCA)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EF6B6-445F-4D77-B766-436E4C447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51" r="15875"/>
          <a:stretch/>
        </p:blipFill>
        <p:spPr>
          <a:xfrm>
            <a:off x="6588807" y="3731346"/>
            <a:ext cx="5590103" cy="3126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63D0D-8F1D-4B18-BCA0-EB20DA956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8" r="-2" b="11191"/>
          <a:stretch/>
        </p:blipFill>
        <p:spPr>
          <a:xfrm>
            <a:off x="7598813" y="0"/>
            <a:ext cx="4580097" cy="33832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AF561D-A0E2-4BBE-9AD3-8093AD6FB596}"/>
              </a:ext>
            </a:extLst>
          </p:cNvPr>
          <p:cNvSpPr txBox="1"/>
          <p:nvPr/>
        </p:nvSpPr>
        <p:spPr>
          <a:xfrm>
            <a:off x="8920739" y="3434897"/>
            <a:ext cx="926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[1]</a:t>
            </a:r>
          </a:p>
        </p:txBody>
      </p:sp>
    </p:spTree>
    <p:extLst>
      <p:ext uri="{BB962C8B-B14F-4D97-AF65-F5344CB8AC3E}">
        <p14:creationId xmlns:p14="http://schemas.microsoft.com/office/powerpoint/2010/main" val="4373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A9C678-A684-45AB-AAFB-D567CF7B6D50}"/>
              </a:ext>
            </a:extLst>
          </p:cNvPr>
          <p:cNvSpPr txBox="1"/>
          <p:nvPr/>
        </p:nvSpPr>
        <p:spPr>
          <a:xfrm>
            <a:off x="-332762" y="81105"/>
            <a:ext cx="125247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Bin 1 SFG PC2 Diverging for OIII(1) and H</a:t>
            </a:r>
            <a:r>
              <a:rPr lang="el-G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sz="4000" b="1" dirty="0"/>
          </a:p>
          <a:p>
            <a:pPr algn="ctr"/>
            <a:r>
              <a:rPr lang="en-US" sz="40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E5DB8-AFF3-471E-BDAE-601380AB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47" y="1508443"/>
            <a:ext cx="3706915" cy="3508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180B9-6C29-400F-9F2B-61B758BC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88" y="5115979"/>
            <a:ext cx="409632" cy="40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4EF61-45DE-4A5D-AFE6-3CE3ACB31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52" y="2624084"/>
            <a:ext cx="504895" cy="1105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F0B5F9-FCCA-44D4-8A4D-68B2FA76F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270" y="1583297"/>
            <a:ext cx="848438" cy="21458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13BE8-CF92-4423-8084-DF32FD881AA8}"/>
              </a:ext>
            </a:extLst>
          </p:cNvPr>
          <p:cNvSpPr txBox="1"/>
          <p:nvPr/>
        </p:nvSpPr>
        <p:spPr>
          <a:xfrm>
            <a:off x="6096000" y="1508443"/>
            <a:ext cx="57059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Key 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Bin 1 SFG is the sole outlier group. Every other groups has almost perfect correlation across these two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it be somehow be physically tied to its low mass/being star forming (as this is what makes it different from any other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7952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C3E250-B290-4B85-9D47-2C4119B37C8F}"/>
              </a:ext>
            </a:extLst>
          </p:cNvPr>
          <p:cNvSpPr txBox="1"/>
          <p:nvPr/>
        </p:nvSpPr>
        <p:spPr>
          <a:xfrm>
            <a:off x="1468073" y="92279"/>
            <a:ext cx="8682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Variance in Different QG Groups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FD6D5-E04C-4AE9-9817-AE604397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95" y="2443250"/>
            <a:ext cx="4363059" cy="2133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F28B3-7D08-4B4B-A964-04EA57709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284" y="2443250"/>
            <a:ext cx="843716" cy="2133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9613F-56FF-48D9-82CD-8E5F73A41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2" t="31655" r="11517" b="25731"/>
          <a:stretch/>
        </p:blipFill>
        <p:spPr>
          <a:xfrm>
            <a:off x="1317069" y="4721504"/>
            <a:ext cx="3184909" cy="379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BDD11-9FB4-421D-AFC2-4EC8E5D3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89" y="3163219"/>
            <a:ext cx="400106" cy="9907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FD785C-9553-4E3C-856F-28212454CA6E}"/>
              </a:ext>
            </a:extLst>
          </p:cNvPr>
          <p:cNvSpPr txBox="1"/>
          <p:nvPr/>
        </p:nvSpPr>
        <p:spPr>
          <a:xfrm>
            <a:off x="6576969" y="1757096"/>
            <a:ext cx="53675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Key 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the usual suspects of Bin 1,4 SFG and Bin 5 QG being outliers, mostly in PC2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Bin 1,2 QG completely anti-correlated relationships to those in Bin 5 QG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Mass related correlation between these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15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8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11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13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D60152-68A8-4707-9610-0C19EA0F43A4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sure are we of these results?</a:t>
            </a:r>
          </a:p>
        </p:txBody>
      </p:sp>
      <p:sp>
        <p:nvSpPr>
          <p:cNvPr id="91" name="TextBox 2">
            <a:extLst>
              <a:ext uri="{FF2B5EF4-FFF2-40B4-BE49-F238E27FC236}">
                <a16:creationId xmlns:a16="http://schemas.microsoft.com/office/drawing/2014/main" id="{DBB5979C-7EE1-4F4D-A7CF-46081A109905}"/>
              </a:ext>
            </a:extLst>
          </p:cNvPr>
          <p:cNvSpPr txBox="1"/>
          <p:nvPr/>
        </p:nvSpPr>
        <p:spPr>
          <a:xfrm>
            <a:off x="658260" y="2065020"/>
            <a:ext cx="10875445" cy="3803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we gauge an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the PCA analysis?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Bootstrapping!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Bootstrapping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resamples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data and runs the PCA on the resampled data. This is done for a given number of reps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way to create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noise in the data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gauge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well the PCA reacts to it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case it does the change the PC vector’s components along a given variable by more than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i.e., relatively small</a:t>
            </a:r>
          </a:p>
          <a:p>
            <a:pPr marL="742950" lvl="1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Additionally, the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 of the error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returned by Bootstrap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did not change with the different sized galaxy groups!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be quite confident that these trends are pointing to something of physical significance in the galaxies</a:t>
            </a:r>
          </a:p>
        </p:txBody>
      </p:sp>
      <p:sp>
        <p:nvSpPr>
          <p:cNvPr id="92" name="Rectangle 15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374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2BBFF1-EC28-4D4C-AD57-897BF44EB39E}"/>
              </a:ext>
            </a:extLst>
          </p:cNvPr>
          <p:cNvSpPr txBox="1"/>
          <p:nvPr/>
        </p:nvSpPr>
        <p:spPr>
          <a:xfrm>
            <a:off x="343948" y="218114"/>
            <a:ext cx="958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Conclusion and Possible Future Plans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1F50B-E400-4B1A-95D1-17AF09576214}"/>
              </a:ext>
            </a:extLst>
          </p:cNvPr>
          <p:cNvSpPr txBox="1"/>
          <p:nvPr/>
        </p:nvSpPr>
        <p:spPr>
          <a:xfrm>
            <a:off x="357930" y="1224793"/>
            <a:ext cx="11476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project had </a:t>
            </a:r>
            <a:r>
              <a:rPr lang="en-US" sz="2400" b="1" dirty="0"/>
              <a:t>3 major conclusions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Classification of MaNGA Galaxies (SFG,QG, GVG)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Correlated Variables across All Galaxy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Unique Trends of Specific Galaxy Groups for Specific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Plans: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Explore the physical significance of these 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at play at these very low/high mass galaxies?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universal galaxy law(s) the correlated variables are telling us?</a:t>
            </a:r>
          </a:p>
        </p:txBody>
      </p:sp>
    </p:spTree>
    <p:extLst>
      <p:ext uri="{BB962C8B-B14F-4D97-AF65-F5344CB8AC3E}">
        <p14:creationId xmlns:p14="http://schemas.microsoft.com/office/powerpoint/2010/main" val="1543399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5F9-E07D-4977-A639-2B790A0B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74B9-CCC1-4E8B-8A56-E3DF9E3D5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Sebastian F. Sanchez. Spatially-Resolved Spectroscopic Properties of Low-Redshift Star-Forming Galaxies. Annual Review of Astronomy and Astrophysics, 58, 2020.</a:t>
            </a:r>
          </a:p>
          <a:p>
            <a:r>
              <a:rPr lang="en-GB" sz="1400" dirty="0">
                <a:latin typeface="Arial" panose="020B0604020202020204" pitchFamily="34" charset="0"/>
              </a:rPr>
              <a:t>[2] 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Brian Cherinka, Brett H. Andrews, Jose Sanchez-Gallego, Joel Brownstein, Maria Argudo-Fernandez, Michael Blanton, Kevin Bundy, Amy Jones, Karen Masters, David R. Law, Kate Rowlands, Anne-Marie Weijmans, Kyle Westfall, and Renbin Yan. Marvin: A Tool Kit for Streamlined Access and Visualization of the SDSS-IV MaNGA Data Set. , 158(2):74, Aug 2019.</a:t>
            </a:r>
          </a:p>
          <a:p>
            <a:r>
              <a:rPr lang="en-US" sz="1400" dirty="0">
                <a:latin typeface="Arial" panose="020B0604020202020204" pitchFamily="34" charset="0"/>
              </a:rPr>
              <a:t>[3] 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Ignacio Ferreras James Angthopo and Joseph Silk. Exploring a new definition of the green valley and its implications. Monthly Notices of the Royal Astronomical Society, 488, 2019.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0977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8FC23-ECA0-4738-9511-79C57C5A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Listening!</a:t>
            </a: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DCD99B34-CFFC-4E72-992C-EF0121BF3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927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CBB3-0288-4E43-8D61-9BDAD4F0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940834" cy="1364915"/>
          </a:xfrm>
        </p:spPr>
        <p:txBody>
          <a:bodyPr/>
          <a:lstStyle/>
          <a:p>
            <a:r>
              <a:rPr lang="en-US" dirty="0"/>
              <a:t>How does DB Scan Work?</a:t>
            </a:r>
          </a:p>
        </p:txBody>
      </p:sp>
      <p:pic>
        <p:nvPicPr>
          <p:cNvPr id="2050" name="Picture 2" descr="DBSCAN Clustering Algorithm in Machine Learning - KDnuggets">
            <a:extLst>
              <a:ext uri="{FF2B5EF4-FFF2-40B4-BE49-F238E27FC236}">
                <a16:creationId xmlns:a16="http://schemas.microsoft.com/office/drawing/2014/main" id="{FC66CD1E-A30E-4A99-8D87-2AA817BA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59" y="2148179"/>
            <a:ext cx="597217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270CB-1545-4902-A92D-0118D3625687}"/>
              </a:ext>
            </a:extLst>
          </p:cNvPr>
          <p:cNvSpPr txBox="1"/>
          <p:nvPr/>
        </p:nvSpPr>
        <p:spPr>
          <a:xfrm>
            <a:off x="631661" y="2838920"/>
            <a:ext cx="438538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Give two inputs, epsilon and Minimum points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Runs algorithm visually depicted on the left to create clusters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0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95F1514C-A246-402B-9940-79EDEB06F2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64" y="100668"/>
            <a:ext cx="9976271" cy="626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CAFA40-C957-4368-9499-5D133ADC1F47}"/>
              </a:ext>
            </a:extLst>
          </p:cNvPr>
          <p:cNvSpPr txBox="1"/>
          <p:nvPr/>
        </p:nvSpPr>
        <p:spPr>
          <a:xfrm>
            <a:off x="-82492" y="6266578"/>
            <a:ext cx="120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DB Scan at Work</a:t>
            </a:r>
          </a:p>
        </p:txBody>
      </p:sp>
    </p:spTree>
    <p:extLst>
      <p:ext uri="{BB962C8B-B14F-4D97-AF65-F5344CB8AC3E}">
        <p14:creationId xmlns:p14="http://schemas.microsoft.com/office/powerpoint/2010/main" val="323486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F18C3-98D4-4BBA-A61A-A751E27B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27165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Classification 1: Log SFR vs Log Mass</a:t>
            </a:r>
          </a:p>
        </p:txBody>
      </p:sp>
      <p:cxnSp>
        <p:nvCxnSpPr>
          <p:cNvPr id="43" name="Straight Connector 3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4AFF8A-1B62-494D-A427-BF756A34BBFB}"/>
              </a:ext>
            </a:extLst>
          </p:cNvPr>
          <p:cNvSpPr txBox="1"/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600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56FF1F0-8FCB-412A-B230-03F8A04F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60" y="111979"/>
            <a:ext cx="4842367" cy="3317021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D6D920D-4CDE-4324-9331-D826EA78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677" y="3540979"/>
            <a:ext cx="6207849" cy="2405540"/>
          </a:xfrm>
          <a:prstGeom prst="rect">
            <a:avLst/>
          </a:prstGeom>
        </p:spPr>
      </p:pic>
      <p:sp>
        <p:nvSpPr>
          <p:cNvPr id="44" name="Rectangle 3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19D37-3777-4B6A-9268-55CA0EC4A28B}"/>
              </a:ext>
            </a:extLst>
          </p:cNvPr>
          <p:cNvSpPr txBox="1"/>
          <p:nvPr/>
        </p:nvSpPr>
        <p:spPr>
          <a:xfrm>
            <a:off x="10646227" y="5987064"/>
            <a:ext cx="906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Source: [2]</a:t>
            </a:r>
          </a:p>
        </p:txBody>
      </p:sp>
    </p:spTree>
    <p:extLst>
      <p:ext uri="{BB962C8B-B14F-4D97-AF65-F5344CB8AC3E}">
        <p14:creationId xmlns:p14="http://schemas.microsoft.com/office/powerpoint/2010/main" val="2344181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C283AA60-4761-4BB9-88E2-CED182DD4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" r="-963" b="2"/>
          <a:stretch/>
        </p:blipFill>
        <p:spPr>
          <a:xfrm>
            <a:off x="395307" y="1086714"/>
            <a:ext cx="6827229" cy="50497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99CD8-3961-4436-8E34-B66F7FE6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Classification 2: Clustering Algorithms  </a:t>
            </a:r>
            <a:endParaRPr lang="en-US" sz="4100" dirty="0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60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D249F80-A9CC-4AF0-B89C-E7A662BA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99" y="650699"/>
            <a:ext cx="7408801" cy="55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7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24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852B2C-B2E4-4973-9073-DDEAD553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13" y="92285"/>
            <a:ext cx="8121174" cy="4913310"/>
          </a:xfrm>
          <a:prstGeom prst="rect">
            <a:avLst/>
          </a:prstGeom>
        </p:spPr>
      </p:pic>
      <p:sp>
        <p:nvSpPr>
          <p:cNvPr id="56" name="Rectangle 26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35F59-5E34-4D85-9F7E-3EC62277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32610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Classification 3: Gaussian Distributions </a:t>
            </a:r>
          </a:p>
        </p:txBody>
      </p:sp>
      <p:cxnSp>
        <p:nvCxnSpPr>
          <p:cNvPr id="57" name="Straight Connector 28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1EED90-0288-4860-875D-7098717402E7}"/>
              </a:ext>
            </a:extLst>
          </p:cNvPr>
          <p:cNvSpPr txBox="1"/>
          <p:nvPr/>
        </p:nvSpPr>
        <p:spPr>
          <a:xfrm>
            <a:off x="11375473" y="6596390"/>
            <a:ext cx="906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Source: [3]</a:t>
            </a:r>
          </a:p>
        </p:txBody>
      </p:sp>
    </p:spTree>
    <p:extLst>
      <p:ext uri="{BB962C8B-B14F-4D97-AF65-F5344CB8AC3E}">
        <p14:creationId xmlns:p14="http://schemas.microsoft.com/office/powerpoint/2010/main" val="51473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D7BB-1CCA-47AB-9BCF-B7967A9F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PCA</a:t>
            </a:r>
          </a:p>
        </p:txBody>
      </p:sp>
      <p:pic>
        <p:nvPicPr>
          <p:cNvPr id="1026" name="Picture 2" descr="Image result for pca">
            <a:extLst>
              <a:ext uri="{FF2B5EF4-FFF2-40B4-BE49-F238E27FC236}">
                <a16:creationId xmlns:a16="http://schemas.microsoft.com/office/drawing/2014/main" id="{894C23D5-2DFE-4B2E-BA0B-856E85DE03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7" y="2286461"/>
            <a:ext cx="47529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ca">
            <a:extLst>
              <a:ext uri="{FF2B5EF4-FFF2-40B4-BE49-F238E27FC236}">
                <a16:creationId xmlns:a16="http://schemas.microsoft.com/office/drawing/2014/main" id="{F727B6DE-0AAC-470E-A7DE-F70B55A26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1571" r="2275" b="2488"/>
          <a:stretch/>
        </p:blipFill>
        <p:spPr bwMode="auto">
          <a:xfrm>
            <a:off x="7464491" y="2164288"/>
            <a:ext cx="4338734" cy="38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Right with solid fill">
            <a:extLst>
              <a:ext uri="{FF2B5EF4-FFF2-40B4-BE49-F238E27FC236}">
                <a16:creationId xmlns:a16="http://schemas.microsoft.com/office/drawing/2014/main" id="{254E011A-7C0F-4B49-BE25-693052B42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413" y="2894046"/>
            <a:ext cx="1824134" cy="18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9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0B7F6-7EC7-4F89-887D-254DBB6C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Preliminary PCA Analysis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45941F5-586B-4D29-97A9-C4F9BFC1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6" y="259776"/>
            <a:ext cx="4492146" cy="446968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96EC4E-197F-4ABB-A33D-5ED989951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6" t="7321" r="8787" b="5743"/>
          <a:stretch/>
        </p:blipFill>
        <p:spPr>
          <a:xfrm>
            <a:off x="5374053" y="770026"/>
            <a:ext cx="6817947" cy="3567551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4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DED687C-4734-4F11-8BA0-750C74C51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8" t="7658" r="9463" b="4453"/>
          <a:stretch/>
        </p:blipFill>
        <p:spPr>
          <a:xfrm>
            <a:off x="644800" y="494522"/>
            <a:ext cx="10902399" cy="58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7353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1807</TotalTime>
  <Words>1103</Words>
  <Application>Microsoft Office PowerPoint</Application>
  <PresentationFormat>Widescreen</PresentationFormat>
  <Paragraphs>121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Bookman Old Style</vt:lpstr>
      <vt:lpstr>Calibri</vt:lpstr>
      <vt:lpstr>Franklin Gothic Book</vt:lpstr>
      <vt:lpstr>Times New Roman</vt:lpstr>
      <vt:lpstr>1_RetrospectVTI</vt:lpstr>
      <vt:lpstr>Internal Kinematics of Galaxies in Relation to their Morphological Evolution Using MaNGA Survey</vt:lpstr>
      <vt:lpstr>Research Goal</vt:lpstr>
      <vt:lpstr>Classification 1: Log SFR vs Log Mass</vt:lpstr>
      <vt:lpstr>Classification 2: Clustering Algorithms  </vt:lpstr>
      <vt:lpstr>PowerPoint Presentation</vt:lpstr>
      <vt:lpstr>Classification 3: Gaussian Distributions </vt:lpstr>
      <vt:lpstr>Crash Course in PCA</vt:lpstr>
      <vt:lpstr>Preliminary PCA Analysis</vt:lpstr>
      <vt:lpstr>PowerPoint Presentation</vt:lpstr>
      <vt:lpstr>Groups Being Studied</vt:lpstr>
      <vt:lpstr>How to Compare Across Various Groups?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 </vt:lpstr>
      <vt:lpstr>Thanks for Listening!</vt:lpstr>
      <vt:lpstr>How does DB Scan Work?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Kinematics of Galaxies in Relation to their Morphological Evolution Using MaNGA Survey</dc:title>
  <dc:creator>Juan Pablo Alfonzo</dc:creator>
  <cp:lastModifiedBy>Juan Alfonzo</cp:lastModifiedBy>
  <cp:revision>7</cp:revision>
  <dcterms:created xsi:type="dcterms:W3CDTF">2020-12-23T21:23:59Z</dcterms:created>
  <dcterms:modified xsi:type="dcterms:W3CDTF">2021-04-14T20:08:34Z</dcterms:modified>
</cp:coreProperties>
</file>